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2.xml" ContentType="application/vnd.openxmlformats-officedocument.theme+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9" r:id="rId1"/>
    <p:sldMasterId id="2147483857" r:id="rId2"/>
    <p:sldMasterId id="2147483916" r:id="rId3"/>
  </p:sldMasterIdLst>
  <p:notesMasterIdLst>
    <p:notesMasterId r:id="rId32"/>
  </p:notesMasterIdLst>
  <p:sldIdLst>
    <p:sldId id="363" r:id="rId4"/>
    <p:sldId id="366" r:id="rId5"/>
    <p:sldId id="362" r:id="rId6"/>
    <p:sldId id="368" r:id="rId7"/>
    <p:sldId id="361" r:id="rId8"/>
    <p:sldId id="369" r:id="rId9"/>
    <p:sldId id="342" r:id="rId10"/>
    <p:sldId id="341" r:id="rId11"/>
    <p:sldId id="364" r:id="rId12"/>
    <p:sldId id="367" r:id="rId13"/>
    <p:sldId id="365" r:id="rId14"/>
    <p:sldId id="370" r:id="rId15"/>
    <p:sldId id="257" r:id="rId16"/>
    <p:sldId id="371" r:id="rId17"/>
    <p:sldId id="373" r:id="rId18"/>
    <p:sldId id="383" r:id="rId19"/>
    <p:sldId id="385" r:id="rId20"/>
    <p:sldId id="386" r:id="rId21"/>
    <p:sldId id="372" r:id="rId22"/>
    <p:sldId id="375" r:id="rId23"/>
    <p:sldId id="387" r:id="rId24"/>
    <p:sldId id="377" r:id="rId25"/>
    <p:sldId id="388" r:id="rId26"/>
    <p:sldId id="390" r:id="rId27"/>
    <p:sldId id="391" r:id="rId28"/>
    <p:sldId id="392" r:id="rId29"/>
    <p:sldId id="393" r:id="rId30"/>
    <p:sldId id="335"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222A"/>
    <a:srgbClr val="951F39"/>
    <a:srgbClr val="2233F9"/>
    <a:srgbClr val="10696F"/>
    <a:srgbClr val="F55640"/>
    <a:srgbClr val="FF9300"/>
    <a:srgbClr val="339933"/>
    <a:srgbClr val="F5F3D7"/>
    <a:srgbClr val="E2DF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294" autoAdjust="0"/>
    <p:restoredTop sz="95231" autoAdjust="0"/>
  </p:normalViewPr>
  <p:slideViewPr>
    <p:cSldViewPr snapToGrid="0">
      <p:cViewPr varScale="1">
        <p:scale>
          <a:sx n="108" d="100"/>
          <a:sy n="108" d="100"/>
        </p:scale>
        <p:origin x="1956" y="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theme" Target="theme/theme1.xml"/><Relationship Id="rId8"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7235D36-9E0A-0342-BFD6-18BA0B4A439B}" type="doc">
      <dgm:prSet loTypeId="urn:microsoft.com/office/officeart/2005/8/layout/chevron1" loCatId="" qsTypeId="urn:microsoft.com/office/officeart/2005/8/quickstyle/3d2" qsCatId="3D" csTypeId="urn:microsoft.com/office/officeart/2005/8/colors/colorful2" csCatId="colorful" phldr="1"/>
      <dgm:spPr/>
      <dgm:t>
        <a:bodyPr/>
        <a:lstStyle/>
        <a:p>
          <a:endParaRPr lang="en-GB"/>
        </a:p>
      </dgm:t>
    </dgm:pt>
    <dgm:pt modelId="{8BAF3AEC-9073-B141-ACE6-A586520C4ECA}">
      <dgm:prSet phldrT="[Text]" custT="1"/>
      <dgm:spPr/>
      <dgm:t>
        <a:bodyPr anchor="t" anchorCtr="0"/>
        <a:lstStyle/>
        <a:p>
          <a:r>
            <a:rPr lang="en-GB" sz="800" b="0" i="0" dirty="0">
              <a:latin typeface="Abadi MT Condensed Light" panose="020B0306030101010103" pitchFamily="34" charset="77"/>
            </a:rPr>
            <a:t>S0: </a:t>
          </a:r>
        </a:p>
        <a:p>
          <a:r>
            <a:rPr lang="en-GB" sz="800" b="0" i="0" dirty="0">
              <a:latin typeface="Abadi MT Condensed Light" panose="020B0306030101010103" pitchFamily="34" charset="77"/>
            </a:rPr>
            <a:t>Enabling Environment &amp; Needs Assessment</a:t>
          </a:r>
        </a:p>
      </dgm:t>
    </dgm:pt>
    <dgm:pt modelId="{E08DC4F4-33B4-C94E-A4DD-96B945C01CF4}" type="parTrans" cxnId="{27007067-0A2E-A440-96A5-BE0B1CADAD38}">
      <dgm:prSet/>
      <dgm:spPr/>
      <dgm:t>
        <a:bodyPr/>
        <a:lstStyle/>
        <a:p>
          <a:endParaRPr lang="en-GB"/>
        </a:p>
      </dgm:t>
    </dgm:pt>
    <dgm:pt modelId="{3133D984-ACEA-4F42-8FD9-9482289B89F0}" type="sibTrans" cxnId="{27007067-0A2E-A440-96A5-BE0B1CADAD38}">
      <dgm:prSet/>
      <dgm:spPr/>
      <dgm:t>
        <a:bodyPr/>
        <a:lstStyle/>
        <a:p>
          <a:endParaRPr lang="en-GB"/>
        </a:p>
      </dgm:t>
    </dgm:pt>
    <dgm:pt modelId="{AF4C1900-7E25-2746-9FFC-6325ABE8BC74}">
      <dgm:prSet phldrT="[Text]" custT="1"/>
      <dgm:spPr/>
      <dgm:t>
        <a:bodyPr anchor="ctr" anchorCtr="0"/>
        <a:lstStyle/>
        <a:p>
          <a:r>
            <a:rPr lang="en-GB" sz="800" b="0" i="0" dirty="0">
              <a:latin typeface="Abadi MT Condensed Light" panose="020B0306030101010103" pitchFamily="34" charset="77"/>
            </a:rPr>
            <a:t>S1:</a:t>
          </a:r>
        </a:p>
        <a:p>
          <a:r>
            <a:rPr lang="en-GB" sz="800" b="0" i="0" dirty="0">
              <a:latin typeface="Abadi MT Condensed Light" panose="020B0306030101010103" pitchFamily="34" charset="77"/>
            </a:rPr>
            <a:t>Project Definition</a:t>
          </a:r>
          <a:endParaRPr lang="en-GB" sz="800" dirty="0"/>
        </a:p>
      </dgm:t>
    </dgm:pt>
    <dgm:pt modelId="{9A8A361A-17CC-9940-84D9-F13B71452E94}" type="parTrans" cxnId="{E7056263-5AAB-114A-B3C4-468944FB52A5}">
      <dgm:prSet/>
      <dgm:spPr/>
      <dgm:t>
        <a:bodyPr/>
        <a:lstStyle/>
        <a:p>
          <a:endParaRPr lang="en-GB"/>
        </a:p>
      </dgm:t>
    </dgm:pt>
    <dgm:pt modelId="{471FEECE-D925-6C47-B695-F052541C11B0}" type="sibTrans" cxnId="{E7056263-5AAB-114A-B3C4-468944FB52A5}">
      <dgm:prSet/>
      <dgm:spPr/>
      <dgm:t>
        <a:bodyPr/>
        <a:lstStyle/>
        <a:p>
          <a:endParaRPr lang="en-GB"/>
        </a:p>
      </dgm:t>
    </dgm:pt>
    <dgm:pt modelId="{0EE9FA60-0FBF-2A4C-B62E-8FD27566F1FB}">
      <dgm:prSet phldrT="[Text]" custT="1"/>
      <dgm:spPr/>
      <dgm:t>
        <a:bodyPr/>
        <a:lstStyle/>
        <a:p>
          <a:r>
            <a:rPr lang="en-GB" sz="800" b="0" i="0" dirty="0">
              <a:latin typeface="Abadi MT Condensed Light" panose="020B0306030101010103" pitchFamily="34" charset="77"/>
            </a:rPr>
            <a:t>S2A:</a:t>
          </a:r>
        </a:p>
        <a:p>
          <a:r>
            <a:rPr lang="en-GB" sz="800" b="0" i="0" dirty="0">
              <a:latin typeface="Abadi MT Condensed Light" panose="020B0306030101010103" pitchFamily="34" charset="77"/>
            </a:rPr>
            <a:t>Pre-Feasibility</a:t>
          </a:r>
          <a:endParaRPr lang="en-GB" sz="800" dirty="0"/>
        </a:p>
      </dgm:t>
    </dgm:pt>
    <dgm:pt modelId="{187F4A5B-E1FA-C441-B001-2C01B59F4F0D}" type="parTrans" cxnId="{762A0B5B-4F77-B54E-99B6-52CE6BE7AD40}">
      <dgm:prSet/>
      <dgm:spPr/>
      <dgm:t>
        <a:bodyPr/>
        <a:lstStyle/>
        <a:p>
          <a:endParaRPr lang="en-GB"/>
        </a:p>
      </dgm:t>
    </dgm:pt>
    <dgm:pt modelId="{8E9122D3-FF56-464C-8263-09C19DC17BAC}" type="sibTrans" cxnId="{762A0B5B-4F77-B54E-99B6-52CE6BE7AD40}">
      <dgm:prSet/>
      <dgm:spPr/>
      <dgm:t>
        <a:bodyPr/>
        <a:lstStyle/>
        <a:p>
          <a:endParaRPr lang="en-GB"/>
        </a:p>
      </dgm:t>
    </dgm:pt>
    <dgm:pt modelId="{19D22D5E-D779-064B-BB90-144914B549C3}">
      <dgm:prSet custT="1"/>
      <dgm:spPr/>
      <dgm:t>
        <a:bodyPr/>
        <a:lstStyle/>
        <a:p>
          <a:r>
            <a:rPr lang="en-GB" sz="800" b="0" i="0" dirty="0">
              <a:latin typeface="Abadi MT Condensed Light" panose="020B0306030101010103" pitchFamily="34" charset="77"/>
            </a:rPr>
            <a:t>S2B:</a:t>
          </a:r>
        </a:p>
        <a:p>
          <a:r>
            <a:rPr lang="en-GB" sz="800" b="0" i="0" dirty="0">
              <a:latin typeface="Abadi MT Condensed Light" panose="020B0306030101010103" pitchFamily="34" charset="77"/>
            </a:rPr>
            <a:t>Feasibility</a:t>
          </a:r>
          <a:endParaRPr lang="en-GB" sz="800" dirty="0"/>
        </a:p>
      </dgm:t>
    </dgm:pt>
    <dgm:pt modelId="{D9204C23-EECF-FF4B-A68D-0A112AF6FC3E}" type="parTrans" cxnId="{3906148B-2A45-B249-B2DE-C6E9D18FC10E}">
      <dgm:prSet/>
      <dgm:spPr/>
      <dgm:t>
        <a:bodyPr/>
        <a:lstStyle/>
        <a:p>
          <a:endParaRPr lang="en-GB"/>
        </a:p>
      </dgm:t>
    </dgm:pt>
    <dgm:pt modelId="{D84CB5B7-82BF-524F-814A-40E4F1405521}" type="sibTrans" cxnId="{3906148B-2A45-B249-B2DE-C6E9D18FC10E}">
      <dgm:prSet/>
      <dgm:spPr/>
      <dgm:t>
        <a:bodyPr/>
        <a:lstStyle/>
        <a:p>
          <a:endParaRPr lang="en-GB"/>
        </a:p>
      </dgm:t>
    </dgm:pt>
    <dgm:pt modelId="{D73A6C4D-4E46-5A49-A8BC-64EA8B30A00B}">
      <dgm:prSet custT="1"/>
      <dgm:spPr/>
      <dgm:t>
        <a:bodyPr/>
        <a:lstStyle/>
        <a:p>
          <a:r>
            <a:rPr lang="en-GB" sz="800" b="0" i="0" dirty="0">
              <a:latin typeface="Abadi MT Condensed Light" panose="020B0306030101010103" pitchFamily="34" charset="77"/>
            </a:rPr>
            <a:t>S3A:</a:t>
          </a:r>
        </a:p>
        <a:p>
          <a:r>
            <a:rPr lang="en-GB" sz="800" b="0" i="0" dirty="0">
              <a:latin typeface="Abadi MT Condensed Light" panose="020B0306030101010103" pitchFamily="34" charset="77"/>
            </a:rPr>
            <a:t>Project Structuring</a:t>
          </a:r>
          <a:endParaRPr lang="en-GB" sz="800" dirty="0"/>
        </a:p>
      </dgm:t>
    </dgm:pt>
    <dgm:pt modelId="{AD41DA1F-F5A3-1240-8733-98880EC3B706}" type="parTrans" cxnId="{94F271D5-D130-A64D-8561-D5F9CB60D6EF}">
      <dgm:prSet/>
      <dgm:spPr/>
      <dgm:t>
        <a:bodyPr/>
        <a:lstStyle/>
        <a:p>
          <a:endParaRPr lang="en-GB"/>
        </a:p>
      </dgm:t>
    </dgm:pt>
    <dgm:pt modelId="{2E25F69C-DF65-C24B-945A-E02E6D704AC6}" type="sibTrans" cxnId="{94F271D5-D130-A64D-8561-D5F9CB60D6EF}">
      <dgm:prSet/>
      <dgm:spPr/>
      <dgm:t>
        <a:bodyPr/>
        <a:lstStyle/>
        <a:p>
          <a:endParaRPr lang="en-GB"/>
        </a:p>
      </dgm:t>
    </dgm:pt>
    <dgm:pt modelId="{53795DEA-00F6-E743-8294-97138BE8868B}">
      <dgm:prSet custT="1"/>
      <dgm:spPr/>
      <dgm:t>
        <a:bodyPr/>
        <a:lstStyle/>
        <a:p>
          <a:r>
            <a:rPr lang="en-GB" sz="800" b="0" i="0" dirty="0">
              <a:latin typeface="Abadi MT Condensed Light" panose="020B0306030101010103" pitchFamily="34" charset="77"/>
            </a:rPr>
            <a:t>S3B:</a:t>
          </a:r>
        </a:p>
        <a:p>
          <a:r>
            <a:rPr lang="en-GB" sz="800" b="0" i="0" dirty="0">
              <a:latin typeface="Abadi MT Condensed Light" panose="020B0306030101010103" pitchFamily="34" charset="77"/>
            </a:rPr>
            <a:t>Transaction Support &amp; Financial Close</a:t>
          </a:r>
          <a:endParaRPr lang="en-GB" sz="800" dirty="0"/>
        </a:p>
      </dgm:t>
    </dgm:pt>
    <dgm:pt modelId="{6B3F2BFC-4EEB-554D-8380-F0D7057EFF46}" type="parTrans" cxnId="{5B4468AA-A883-8F4F-BFD8-F12559756D95}">
      <dgm:prSet/>
      <dgm:spPr/>
      <dgm:t>
        <a:bodyPr/>
        <a:lstStyle/>
        <a:p>
          <a:endParaRPr lang="en-GB"/>
        </a:p>
      </dgm:t>
    </dgm:pt>
    <dgm:pt modelId="{72488253-3E0F-154D-AB9F-FDF5B2F6723E}" type="sibTrans" cxnId="{5B4468AA-A883-8F4F-BFD8-F12559756D95}">
      <dgm:prSet/>
      <dgm:spPr/>
      <dgm:t>
        <a:bodyPr/>
        <a:lstStyle/>
        <a:p>
          <a:endParaRPr lang="en-GB"/>
        </a:p>
      </dgm:t>
    </dgm:pt>
    <dgm:pt modelId="{AD03E4E7-358B-0D4B-B2BD-9A0A66E08919}">
      <dgm:prSet custT="1"/>
      <dgm:spPr/>
      <dgm:t>
        <a:bodyPr/>
        <a:lstStyle/>
        <a:p>
          <a:r>
            <a:rPr lang="en-GB" sz="800" b="0" i="0" dirty="0">
              <a:latin typeface="Abadi MT Condensed Light" panose="020B0306030101010103" pitchFamily="34" charset="77"/>
            </a:rPr>
            <a:t>S4A:</a:t>
          </a:r>
        </a:p>
        <a:p>
          <a:r>
            <a:rPr lang="en-GB" sz="800" b="0" i="0" dirty="0">
              <a:latin typeface="Abadi MT Condensed Light" panose="020B0306030101010103" pitchFamily="34" charset="77"/>
            </a:rPr>
            <a:t>Tendering</a:t>
          </a:r>
          <a:endParaRPr lang="en-GB" sz="800" dirty="0"/>
        </a:p>
      </dgm:t>
    </dgm:pt>
    <dgm:pt modelId="{838955FB-ABF5-2A4A-91D3-334ED2815AE5}" type="parTrans" cxnId="{78B3B39B-727A-824F-9CA8-889E8797FCCE}">
      <dgm:prSet/>
      <dgm:spPr/>
      <dgm:t>
        <a:bodyPr/>
        <a:lstStyle/>
        <a:p>
          <a:endParaRPr lang="en-GB"/>
        </a:p>
      </dgm:t>
    </dgm:pt>
    <dgm:pt modelId="{64F72CB3-07BF-EA45-A120-B935FBFDB2EE}" type="sibTrans" cxnId="{78B3B39B-727A-824F-9CA8-889E8797FCCE}">
      <dgm:prSet/>
      <dgm:spPr/>
      <dgm:t>
        <a:bodyPr/>
        <a:lstStyle/>
        <a:p>
          <a:endParaRPr lang="en-GB"/>
        </a:p>
      </dgm:t>
    </dgm:pt>
    <dgm:pt modelId="{66F8F078-058B-C849-8AE7-70AF6ACD48CE}">
      <dgm:prSet custT="1"/>
      <dgm:spPr/>
      <dgm:t>
        <a:bodyPr/>
        <a:lstStyle/>
        <a:p>
          <a:r>
            <a:rPr lang="en-GB" sz="800" b="0" i="0" dirty="0">
              <a:latin typeface="Abadi MT Condensed Light" panose="020B0306030101010103" pitchFamily="34" charset="77"/>
            </a:rPr>
            <a:t>S4B:</a:t>
          </a:r>
        </a:p>
        <a:p>
          <a:r>
            <a:rPr lang="en-GB" sz="800" b="0" i="0" dirty="0">
              <a:latin typeface="Abadi MT Condensed Light" panose="020B0306030101010103" pitchFamily="34" charset="77"/>
            </a:rPr>
            <a:t>Construction</a:t>
          </a:r>
          <a:endParaRPr lang="en-GB" sz="800" dirty="0"/>
        </a:p>
      </dgm:t>
    </dgm:pt>
    <dgm:pt modelId="{22CA954B-C2BB-BA46-9BEF-E00D70B1981F}" type="parTrans" cxnId="{0A7B50E6-9CD6-0140-925D-EAC94B82EF2A}">
      <dgm:prSet/>
      <dgm:spPr/>
      <dgm:t>
        <a:bodyPr/>
        <a:lstStyle/>
        <a:p>
          <a:endParaRPr lang="en-GB"/>
        </a:p>
      </dgm:t>
    </dgm:pt>
    <dgm:pt modelId="{646E1FB9-9275-C343-A4A1-7DFADCA67F8F}" type="sibTrans" cxnId="{0A7B50E6-9CD6-0140-925D-EAC94B82EF2A}">
      <dgm:prSet/>
      <dgm:spPr/>
      <dgm:t>
        <a:bodyPr/>
        <a:lstStyle/>
        <a:p>
          <a:endParaRPr lang="en-GB"/>
        </a:p>
      </dgm:t>
    </dgm:pt>
    <dgm:pt modelId="{C3C00B9B-CB82-DE41-B7A9-4AD1A6E1F837}">
      <dgm:prSet custT="1"/>
      <dgm:spPr/>
      <dgm:t>
        <a:bodyPr/>
        <a:lstStyle/>
        <a:p>
          <a:r>
            <a:rPr lang="en-GB" sz="800" b="0" i="0" dirty="0">
              <a:latin typeface="Abadi MT Condensed Light" panose="020B0306030101010103" pitchFamily="34" charset="77"/>
            </a:rPr>
            <a:t>S4C:</a:t>
          </a:r>
        </a:p>
        <a:p>
          <a:r>
            <a:rPr lang="en-GB" sz="800" b="0" i="0" dirty="0">
              <a:latin typeface="Abadi MT Condensed Light" panose="020B0306030101010103" pitchFamily="34" charset="77"/>
            </a:rPr>
            <a:t>Operation</a:t>
          </a:r>
          <a:endParaRPr lang="en-GB" sz="800" dirty="0"/>
        </a:p>
      </dgm:t>
    </dgm:pt>
    <dgm:pt modelId="{3BD4B8F9-4551-CF4D-9F63-CCAA8C4E78D8}" type="parTrans" cxnId="{1E6AD65C-4637-FC46-BA6C-D194E3474F56}">
      <dgm:prSet/>
      <dgm:spPr/>
      <dgm:t>
        <a:bodyPr/>
        <a:lstStyle/>
        <a:p>
          <a:endParaRPr lang="en-GB"/>
        </a:p>
      </dgm:t>
    </dgm:pt>
    <dgm:pt modelId="{80DC4D79-A08D-6542-A384-0A4081F78F1E}" type="sibTrans" cxnId="{1E6AD65C-4637-FC46-BA6C-D194E3474F56}">
      <dgm:prSet/>
      <dgm:spPr/>
      <dgm:t>
        <a:bodyPr/>
        <a:lstStyle/>
        <a:p>
          <a:endParaRPr lang="en-GB"/>
        </a:p>
      </dgm:t>
    </dgm:pt>
    <dgm:pt modelId="{1CF942F0-8C16-3A47-A424-65A9120668D9}" type="pres">
      <dgm:prSet presAssocID="{07235D36-9E0A-0342-BFD6-18BA0B4A439B}" presName="Name0" presStyleCnt="0">
        <dgm:presLayoutVars>
          <dgm:dir/>
          <dgm:animLvl val="lvl"/>
          <dgm:resizeHandles val="exact"/>
        </dgm:presLayoutVars>
      </dgm:prSet>
      <dgm:spPr/>
    </dgm:pt>
    <dgm:pt modelId="{7038CE93-F68E-A84F-80D2-417F604731FF}" type="pres">
      <dgm:prSet presAssocID="{8BAF3AEC-9073-B141-ACE6-A586520C4ECA}" presName="parTxOnly" presStyleLbl="node1" presStyleIdx="0" presStyleCnt="9" custScaleX="145149" custScaleY="177368" custLinFactNeighborX="15075" custLinFactNeighborY="-81963">
        <dgm:presLayoutVars>
          <dgm:chMax val="0"/>
          <dgm:chPref val="0"/>
          <dgm:bulletEnabled val="1"/>
        </dgm:presLayoutVars>
      </dgm:prSet>
      <dgm:spPr/>
    </dgm:pt>
    <dgm:pt modelId="{41B0891D-02D6-7B41-AD01-C3FF091D0DED}" type="pres">
      <dgm:prSet presAssocID="{3133D984-ACEA-4F42-8FD9-9482289B89F0}" presName="parTxOnlySpace" presStyleCnt="0"/>
      <dgm:spPr/>
    </dgm:pt>
    <dgm:pt modelId="{16147FB1-4E3B-E94B-9ED9-1278F3E5F5F1}" type="pres">
      <dgm:prSet presAssocID="{AF4C1900-7E25-2746-9FFC-6325ABE8BC74}" presName="parTxOnly" presStyleLbl="node1" presStyleIdx="1" presStyleCnt="9" custScaleX="132682" custScaleY="177368" custLinFactNeighborX="15075" custLinFactNeighborY="-81963">
        <dgm:presLayoutVars>
          <dgm:chMax val="0"/>
          <dgm:chPref val="0"/>
          <dgm:bulletEnabled val="1"/>
        </dgm:presLayoutVars>
      </dgm:prSet>
      <dgm:spPr/>
    </dgm:pt>
    <dgm:pt modelId="{22DF3009-268D-2B47-B8F0-9A8359E5097A}" type="pres">
      <dgm:prSet presAssocID="{471FEECE-D925-6C47-B695-F052541C11B0}" presName="parTxOnlySpace" presStyleCnt="0"/>
      <dgm:spPr/>
    </dgm:pt>
    <dgm:pt modelId="{E899D2C3-A132-4F49-95A5-6A0CF03F25D3}" type="pres">
      <dgm:prSet presAssocID="{0EE9FA60-0FBF-2A4C-B62E-8FD27566F1FB}" presName="parTxOnly" presStyleLbl="node1" presStyleIdx="2" presStyleCnt="9" custScaleX="120140" custScaleY="177368" custLinFactNeighborX="15075" custLinFactNeighborY="-81963">
        <dgm:presLayoutVars>
          <dgm:chMax val="0"/>
          <dgm:chPref val="0"/>
          <dgm:bulletEnabled val="1"/>
        </dgm:presLayoutVars>
      </dgm:prSet>
      <dgm:spPr/>
    </dgm:pt>
    <dgm:pt modelId="{2C157212-3DC2-324F-BB5A-C66E7FFCB24C}" type="pres">
      <dgm:prSet presAssocID="{8E9122D3-FF56-464C-8263-09C19DC17BAC}" presName="parTxOnlySpace" presStyleCnt="0"/>
      <dgm:spPr/>
    </dgm:pt>
    <dgm:pt modelId="{34572EAA-D4CF-6B4D-82CE-B656B8F4A4C6}" type="pres">
      <dgm:prSet presAssocID="{19D22D5E-D779-064B-BB90-144914B549C3}" presName="parTxOnly" presStyleLbl="node1" presStyleIdx="3" presStyleCnt="9" custScaleX="119497" custScaleY="177368" custLinFactNeighborX="15075" custLinFactNeighborY="-81963">
        <dgm:presLayoutVars>
          <dgm:chMax val="0"/>
          <dgm:chPref val="0"/>
          <dgm:bulletEnabled val="1"/>
        </dgm:presLayoutVars>
      </dgm:prSet>
      <dgm:spPr/>
    </dgm:pt>
    <dgm:pt modelId="{5A1C548E-02D8-304F-A2B6-81C5045B86EB}" type="pres">
      <dgm:prSet presAssocID="{D84CB5B7-82BF-524F-814A-40E4F1405521}" presName="parTxOnlySpace" presStyleCnt="0"/>
      <dgm:spPr/>
    </dgm:pt>
    <dgm:pt modelId="{C116F06A-D8FA-694A-8EA8-9B07C150C417}" type="pres">
      <dgm:prSet presAssocID="{D73A6C4D-4E46-5A49-A8BC-64EA8B30A00B}" presName="parTxOnly" presStyleLbl="node1" presStyleIdx="4" presStyleCnt="9" custScaleX="135026" custScaleY="177368" custLinFactNeighborX="15075" custLinFactNeighborY="-81963">
        <dgm:presLayoutVars>
          <dgm:chMax val="0"/>
          <dgm:chPref val="0"/>
          <dgm:bulletEnabled val="1"/>
        </dgm:presLayoutVars>
      </dgm:prSet>
      <dgm:spPr/>
    </dgm:pt>
    <dgm:pt modelId="{B897CFC4-B8E2-C340-B8F6-4AC0409F88C9}" type="pres">
      <dgm:prSet presAssocID="{2E25F69C-DF65-C24B-945A-E02E6D704AC6}" presName="parTxOnlySpace" presStyleCnt="0"/>
      <dgm:spPr/>
    </dgm:pt>
    <dgm:pt modelId="{C34F5817-144C-2D44-BADF-8BD598CEC600}" type="pres">
      <dgm:prSet presAssocID="{53795DEA-00F6-E743-8294-97138BE8868B}" presName="parTxOnly" presStyleLbl="node1" presStyleIdx="5" presStyleCnt="9" custScaleX="142983" custScaleY="177368" custLinFactNeighborX="15075" custLinFactNeighborY="-81963">
        <dgm:presLayoutVars>
          <dgm:chMax val="0"/>
          <dgm:chPref val="0"/>
          <dgm:bulletEnabled val="1"/>
        </dgm:presLayoutVars>
      </dgm:prSet>
      <dgm:spPr/>
    </dgm:pt>
    <dgm:pt modelId="{AAC383F0-1139-E841-9B0C-6B40677A8BB7}" type="pres">
      <dgm:prSet presAssocID="{72488253-3E0F-154D-AB9F-FDF5B2F6723E}" presName="parTxOnlySpace" presStyleCnt="0"/>
      <dgm:spPr/>
    </dgm:pt>
    <dgm:pt modelId="{63CE468E-3721-C642-A720-892BFC857B55}" type="pres">
      <dgm:prSet presAssocID="{AD03E4E7-358B-0D4B-B2BD-9A0A66E08919}" presName="parTxOnly" presStyleLbl="node1" presStyleIdx="6" presStyleCnt="9" custScaleX="122971" custScaleY="177368" custLinFactNeighborX="15075" custLinFactNeighborY="-81963">
        <dgm:presLayoutVars>
          <dgm:chMax val="0"/>
          <dgm:chPref val="0"/>
          <dgm:bulletEnabled val="1"/>
        </dgm:presLayoutVars>
      </dgm:prSet>
      <dgm:spPr/>
    </dgm:pt>
    <dgm:pt modelId="{31A82A52-3187-844C-AFF7-F2A5D5719509}" type="pres">
      <dgm:prSet presAssocID="{64F72CB3-07BF-EA45-A120-B935FBFDB2EE}" presName="parTxOnlySpace" presStyleCnt="0"/>
      <dgm:spPr/>
    </dgm:pt>
    <dgm:pt modelId="{BBFC51AF-D416-8A41-9E7D-A2312449F806}" type="pres">
      <dgm:prSet presAssocID="{66F8F078-058B-C849-8AE7-70AF6ACD48CE}" presName="parTxOnly" presStyleLbl="node1" presStyleIdx="7" presStyleCnt="9" custScaleX="132919" custScaleY="177368" custLinFactNeighborX="15075" custLinFactNeighborY="-81963">
        <dgm:presLayoutVars>
          <dgm:chMax val="0"/>
          <dgm:chPref val="0"/>
          <dgm:bulletEnabled val="1"/>
        </dgm:presLayoutVars>
      </dgm:prSet>
      <dgm:spPr/>
    </dgm:pt>
    <dgm:pt modelId="{EBD59367-89CE-3A45-B8E8-A16C6037AF96}" type="pres">
      <dgm:prSet presAssocID="{646E1FB9-9275-C343-A4A1-7DFADCA67F8F}" presName="parTxOnlySpace" presStyleCnt="0"/>
      <dgm:spPr/>
    </dgm:pt>
    <dgm:pt modelId="{6029D6F4-2F21-2C41-A393-9BC822A3FAB2}" type="pres">
      <dgm:prSet presAssocID="{C3C00B9B-CB82-DE41-B7A9-4AD1A6E1F837}" presName="parTxOnly" presStyleLbl="node1" presStyleIdx="8" presStyleCnt="9" custScaleX="140779" custScaleY="177368" custLinFactX="-514" custLinFactNeighborX="-100000" custLinFactNeighborY="-86351">
        <dgm:presLayoutVars>
          <dgm:chMax val="0"/>
          <dgm:chPref val="0"/>
          <dgm:bulletEnabled val="1"/>
        </dgm:presLayoutVars>
      </dgm:prSet>
      <dgm:spPr/>
    </dgm:pt>
  </dgm:ptLst>
  <dgm:cxnLst>
    <dgm:cxn modelId="{149E383E-DD40-2543-9429-46E54537D02C}" type="presOf" srcId="{66F8F078-058B-C849-8AE7-70AF6ACD48CE}" destId="{BBFC51AF-D416-8A41-9E7D-A2312449F806}" srcOrd="0" destOrd="0" presId="urn:microsoft.com/office/officeart/2005/8/layout/chevron1"/>
    <dgm:cxn modelId="{762A0B5B-4F77-B54E-99B6-52CE6BE7AD40}" srcId="{07235D36-9E0A-0342-BFD6-18BA0B4A439B}" destId="{0EE9FA60-0FBF-2A4C-B62E-8FD27566F1FB}" srcOrd="2" destOrd="0" parTransId="{187F4A5B-E1FA-C441-B001-2C01B59F4F0D}" sibTransId="{8E9122D3-FF56-464C-8263-09C19DC17BAC}"/>
    <dgm:cxn modelId="{1E6AD65C-4637-FC46-BA6C-D194E3474F56}" srcId="{07235D36-9E0A-0342-BFD6-18BA0B4A439B}" destId="{C3C00B9B-CB82-DE41-B7A9-4AD1A6E1F837}" srcOrd="8" destOrd="0" parTransId="{3BD4B8F9-4551-CF4D-9F63-CCAA8C4E78D8}" sibTransId="{80DC4D79-A08D-6542-A384-0A4081F78F1E}"/>
    <dgm:cxn modelId="{E7056263-5AAB-114A-B3C4-468944FB52A5}" srcId="{07235D36-9E0A-0342-BFD6-18BA0B4A439B}" destId="{AF4C1900-7E25-2746-9FFC-6325ABE8BC74}" srcOrd="1" destOrd="0" parTransId="{9A8A361A-17CC-9940-84D9-F13B71452E94}" sibTransId="{471FEECE-D925-6C47-B695-F052541C11B0}"/>
    <dgm:cxn modelId="{4D203745-425B-9F48-9EB5-9F85285AB05B}" type="presOf" srcId="{8BAF3AEC-9073-B141-ACE6-A586520C4ECA}" destId="{7038CE93-F68E-A84F-80D2-417F604731FF}" srcOrd="0" destOrd="0" presId="urn:microsoft.com/office/officeart/2005/8/layout/chevron1"/>
    <dgm:cxn modelId="{D1319046-6C63-B540-ABE1-08947B8A4708}" type="presOf" srcId="{53795DEA-00F6-E743-8294-97138BE8868B}" destId="{C34F5817-144C-2D44-BADF-8BD598CEC600}" srcOrd="0" destOrd="0" presId="urn:microsoft.com/office/officeart/2005/8/layout/chevron1"/>
    <dgm:cxn modelId="{27007067-0A2E-A440-96A5-BE0B1CADAD38}" srcId="{07235D36-9E0A-0342-BFD6-18BA0B4A439B}" destId="{8BAF3AEC-9073-B141-ACE6-A586520C4ECA}" srcOrd="0" destOrd="0" parTransId="{E08DC4F4-33B4-C94E-A4DD-96B945C01CF4}" sibTransId="{3133D984-ACEA-4F42-8FD9-9482289B89F0}"/>
    <dgm:cxn modelId="{3906148B-2A45-B249-B2DE-C6E9D18FC10E}" srcId="{07235D36-9E0A-0342-BFD6-18BA0B4A439B}" destId="{19D22D5E-D779-064B-BB90-144914B549C3}" srcOrd="3" destOrd="0" parTransId="{D9204C23-EECF-FF4B-A68D-0A112AF6FC3E}" sibTransId="{D84CB5B7-82BF-524F-814A-40E4F1405521}"/>
    <dgm:cxn modelId="{4A224593-E652-EE4A-9C07-F2BA0FDA55BA}" type="presOf" srcId="{07235D36-9E0A-0342-BFD6-18BA0B4A439B}" destId="{1CF942F0-8C16-3A47-A424-65A9120668D9}" srcOrd="0" destOrd="0" presId="urn:microsoft.com/office/officeart/2005/8/layout/chevron1"/>
    <dgm:cxn modelId="{78B3B39B-727A-824F-9CA8-889E8797FCCE}" srcId="{07235D36-9E0A-0342-BFD6-18BA0B4A439B}" destId="{AD03E4E7-358B-0D4B-B2BD-9A0A66E08919}" srcOrd="6" destOrd="0" parTransId="{838955FB-ABF5-2A4A-91D3-334ED2815AE5}" sibTransId="{64F72CB3-07BF-EA45-A120-B935FBFDB2EE}"/>
    <dgm:cxn modelId="{2F2003A3-392A-6F46-8F82-E93CDC3203B8}" type="presOf" srcId="{19D22D5E-D779-064B-BB90-144914B549C3}" destId="{34572EAA-D4CF-6B4D-82CE-B656B8F4A4C6}" srcOrd="0" destOrd="0" presId="urn:microsoft.com/office/officeart/2005/8/layout/chevron1"/>
    <dgm:cxn modelId="{D9BF01A4-AAD2-7346-99A5-28D64199DCD4}" type="presOf" srcId="{AD03E4E7-358B-0D4B-B2BD-9A0A66E08919}" destId="{63CE468E-3721-C642-A720-892BFC857B55}" srcOrd="0" destOrd="0" presId="urn:microsoft.com/office/officeart/2005/8/layout/chevron1"/>
    <dgm:cxn modelId="{5B4468AA-A883-8F4F-BFD8-F12559756D95}" srcId="{07235D36-9E0A-0342-BFD6-18BA0B4A439B}" destId="{53795DEA-00F6-E743-8294-97138BE8868B}" srcOrd="5" destOrd="0" parTransId="{6B3F2BFC-4EEB-554D-8380-F0D7057EFF46}" sibTransId="{72488253-3E0F-154D-AB9F-FDF5B2F6723E}"/>
    <dgm:cxn modelId="{938E8EAB-6188-F640-A696-13F70ED96E26}" type="presOf" srcId="{0EE9FA60-0FBF-2A4C-B62E-8FD27566F1FB}" destId="{E899D2C3-A132-4F49-95A5-6A0CF03F25D3}" srcOrd="0" destOrd="0" presId="urn:microsoft.com/office/officeart/2005/8/layout/chevron1"/>
    <dgm:cxn modelId="{94F271D5-D130-A64D-8561-D5F9CB60D6EF}" srcId="{07235D36-9E0A-0342-BFD6-18BA0B4A439B}" destId="{D73A6C4D-4E46-5A49-A8BC-64EA8B30A00B}" srcOrd="4" destOrd="0" parTransId="{AD41DA1F-F5A3-1240-8733-98880EC3B706}" sibTransId="{2E25F69C-DF65-C24B-945A-E02E6D704AC6}"/>
    <dgm:cxn modelId="{3BEAABD5-0EBC-354D-933D-EBF977C1C3F1}" type="presOf" srcId="{AF4C1900-7E25-2746-9FFC-6325ABE8BC74}" destId="{16147FB1-4E3B-E94B-9ED9-1278F3E5F5F1}" srcOrd="0" destOrd="0" presId="urn:microsoft.com/office/officeart/2005/8/layout/chevron1"/>
    <dgm:cxn modelId="{A88E81D8-30D4-B148-913A-AC20BA7ABAF8}" type="presOf" srcId="{C3C00B9B-CB82-DE41-B7A9-4AD1A6E1F837}" destId="{6029D6F4-2F21-2C41-A393-9BC822A3FAB2}" srcOrd="0" destOrd="0" presId="urn:microsoft.com/office/officeart/2005/8/layout/chevron1"/>
    <dgm:cxn modelId="{0A7B50E6-9CD6-0140-925D-EAC94B82EF2A}" srcId="{07235D36-9E0A-0342-BFD6-18BA0B4A439B}" destId="{66F8F078-058B-C849-8AE7-70AF6ACD48CE}" srcOrd="7" destOrd="0" parTransId="{22CA954B-C2BB-BA46-9BEF-E00D70B1981F}" sibTransId="{646E1FB9-9275-C343-A4A1-7DFADCA67F8F}"/>
    <dgm:cxn modelId="{418C7FEF-70B9-AD42-B291-AA583FD7155B}" type="presOf" srcId="{D73A6C4D-4E46-5A49-A8BC-64EA8B30A00B}" destId="{C116F06A-D8FA-694A-8EA8-9B07C150C417}" srcOrd="0" destOrd="0" presId="urn:microsoft.com/office/officeart/2005/8/layout/chevron1"/>
    <dgm:cxn modelId="{9F332228-4929-2D42-A8B0-B7C40FF5A4EB}" type="presParOf" srcId="{1CF942F0-8C16-3A47-A424-65A9120668D9}" destId="{7038CE93-F68E-A84F-80D2-417F604731FF}" srcOrd="0" destOrd="0" presId="urn:microsoft.com/office/officeart/2005/8/layout/chevron1"/>
    <dgm:cxn modelId="{45BC8E65-94D2-5A48-969F-FEBF31935C28}" type="presParOf" srcId="{1CF942F0-8C16-3A47-A424-65A9120668D9}" destId="{41B0891D-02D6-7B41-AD01-C3FF091D0DED}" srcOrd="1" destOrd="0" presId="urn:microsoft.com/office/officeart/2005/8/layout/chevron1"/>
    <dgm:cxn modelId="{D0820320-21E3-3F4B-8796-A06E3A0D87EA}" type="presParOf" srcId="{1CF942F0-8C16-3A47-A424-65A9120668D9}" destId="{16147FB1-4E3B-E94B-9ED9-1278F3E5F5F1}" srcOrd="2" destOrd="0" presId="urn:microsoft.com/office/officeart/2005/8/layout/chevron1"/>
    <dgm:cxn modelId="{DF62D80E-F5CC-604E-8A08-887D3DCD26BF}" type="presParOf" srcId="{1CF942F0-8C16-3A47-A424-65A9120668D9}" destId="{22DF3009-268D-2B47-B8F0-9A8359E5097A}" srcOrd="3" destOrd="0" presId="urn:microsoft.com/office/officeart/2005/8/layout/chevron1"/>
    <dgm:cxn modelId="{6C66EE87-083D-2D4C-B62F-E65862F65DF4}" type="presParOf" srcId="{1CF942F0-8C16-3A47-A424-65A9120668D9}" destId="{E899D2C3-A132-4F49-95A5-6A0CF03F25D3}" srcOrd="4" destOrd="0" presId="urn:microsoft.com/office/officeart/2005/8/layout/chevron1"/>
    <dgm:cxn modelId="{A27E1DED-FCBD-D349-AD18-F28F3E18D842}" type="presParOf" srcId="{1CF942F0-8C16-3A47-A424-65A9120668D9}" destId="{2C157212-3DC2-324F-BB5A-C66E7FFCB24C}" srcOrd="5" destOrd="0" presId="urn:microsoft.com/office/officeart/2005/8/layout/chevron1"/>
    <dgm:cxn modelId="{A46F67EA-BEED-DE43-8DB9-AC6BD4E3C006}" type="presParOf" srcId="{1CF942F0-8C16-3A47-A424-65A9120668D9}" destId="{34572EAA-D4CF-6B4D-82CE-B656B8F4A4C6}" srcOrd="6" destOrd="0" presId="urn:microsoft.com/office/officeart/2005/8/layout/chevron1"/>
    <dgm:cxn modelId="{52B38857-4DFA-4A48-9F46-61D5AB9B19EA}" type="presParOf" srcId="{1CF942F0-8C16-3A47-A424-65A9120668D9}" destId="{5A1C548E-02D8-304F-A2B6-81C5045B86EB}" srcOrd="7" destOrd="0" presId="urn:microsoft.com/office/officeart/2005/8/layout/chevron1"/>
    <dgm:cxn modelId="{9134E269-1BD1-634C-8B97-ADDC10303516}" type="presParOf" srcId="{1CF942F0-8C16-3A47-A424-65A9120668D9}" destId="{C116F06A-D8FA-694A-8EA8-9B07C150C417}" srcOrd="8" destOrd="0" presId="urn:microsoft.com/office/officeart/2005/8/layout/chevron1"/>
    <dgm:cxn modelId="{7B940D62-EB4C-4345-9591-A1EB8EF24DB6}" type="presParOf" srcId="{1CF942F0-8C16-3A47-A424-65A9120668D9}" destId="{B897CFC4-B8E2-C340-B8F6-4AC0409F88C9}" srcOrd="9" destOrd="0" presId="urn:microsoft.com/office/officeart/2005/8/layout/chevron1"/>
    <dgm:cxn modelId="{82F46841-0580-914D-96FA-84FA3CC06CF2}" type="presParOf" srcId="{1CF942F0-8C16-3A47-A424-65A9120668D9}" destId="{C34F5817-144C-2D44-BADF-8BD598CEC600}" srcOrd="10" destOrd="0" presId="urn:microsoft.com/office/officeart/2005/8/layout/chevron1"/>
    <dgm:cxn modelId="{00D0070C-1CFB-6F43-AEAA-00CC3B86403A}" type="presParOf" srcId="{1CF942F0-8C16-3A47-A424-65A9120668D9}" destId="{AAC383F0-1139-E841-9B0C-6B40677A8BB7}" srcOrd="11" destOrd="0" presId="urn:microsoft.com/office/officeart/2005/8/layout/chevron1"/>
    <dgm:cxn modelId="{D456373B-BD2C-5644-8358-B35741216513}" type="presParOf" srcId="{1CF942F0-8C16-3A47-A424-65A9120668D9}" destId="{63CE468E-3721-C642-A720-892BFC857B55}" srcOrd="12" destOrd="0" presId="urn:microsoft.com/office/officeart/2005/8/layout/chevron1"/>
    <dgm:cxn modelId="{9089AB67-0BF3-C545-BC4A-FEEB469C42F8}" type="presParOf" srcId="{1CF942F0-8C16-3A47-A424-65A9120668D9}" destId="{31A82A52-3187-844C-AFF7-F2A5D5719509}" srcOrd="13" destOrd="0" presId="urn:microsoft.com/office/officeart/2005/8/layout/chevron1"/>
    <dgm:cxn modelId="{0B5BA0D7-0FB1-7B4C-829E-2938FD9CAA5D}" type="presParOf" srcId="{1CF942F0-8C16-3A47-A424-65A9120668D9}" destId="{BBFC51AF-D416-8A41-9E7D-A2312449F806}" srcOrd="14" destOrd="0" presId="urn:microsoft.com/office/officeart/2005/8/layout/chevron1"/>
    <dgm:cxn modelId="{A152E263-070E-BE4C-B6DE-62F7B0B9FD86}" type="presParOf" srcId="{1CF942F0-8C16-3A47-A424-65A9120668D9}" destId="{EBD59367-89CE-3A45-B8E8-A16C6037AF96}" srcOrd="15" destOrd="0" presId="urn:microsoft.com/office/officeart/2005/8/layout/chevron1"/>
    <dgm:cxn modelId="{CA090D02-EB66-884F-A15E-60828E9A2120}" type="presParOf" srcId="{1CF942F0-8C16-3A47-A424-65A9120668D9}" destId="{6029D6F4-2F21-2C41-A393-9BC822A3FAB2}" srcOrd="16"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FB46DFEA-D5C1-1A42-B392-092D1C56B08D}" type="doc">
      <dgm:prSet loTypeId="urn:microsoft.com/office/officeart/2005/8/layout/radial1" loCatId="" qsTypeId="urn:microsoft.com/office/officeart/2005/8/quickstyle/3d2" qsCatId="3D" csTypeId="urn:microsoft.com/office/officeart/2005/8/colors/colorful5" csCatId="colorful" phldr="1"/>
      <dgm:spPr/>
      <dgm:t>
        <a:bodyPr/>
        <a:lstStyle/>
        <a:p>
          <a:endParaRPr lang="en-GB"/>
        </a:p>
      </dgm:t>
    </dgm:pt>
    <dgm:pt modelId="{5008CCF5-FA68-A842-ABF8-81F2072F5BA3}">
      <dgm:prSet phldrT="[Text]"/>
      <dgm:spPr>
        <a:gradFill rotWithShape="0">
          <a:gsLst>
            <a:gs pos="0">
              <a:schemeClr val="accent2">
                <a:lumMod val="75000"/>
              </a:schemeClr>
            </a:gs>
            <a:gs pos="50000">
              <a:schemeClr val="accent2">
                <a:lumMod val="75000"/>
              </a:schemeClr>
            </a:gs>
            <a:gs pos="100000">
              <a:schemeClr val="accent2">
                <a:lumMod val="75000"/>
              </a:schemeClr>
            </a:gs>
          </a:gsLst>
        </a:gradFill>
      </dgm:spPr>
      <dgm:t>
        <a:bodyPr/>
        <a:lstStyle/>
        <a:p>
          <a:r>
            <a:rPr lang="en-US" dirty="0"/>
            <a:t>The PIDA Policy Engagement</a:t>
          </a:r>
          <a:endParaRPr lang="en-GB" dirty="0"/>
        </a:p>
      </dgm:t>
    </dgm:pt>
    <dgm:pt modelId="{F1D1697F-04B6-A04B-8FB1-A06CA4D4A90C}" type="parTrans" cxnId="{85715C7D-76A1-2844-BEF3-FE41ED96E337}">
      <dgm:prSet/>
      <dgm:spPr/>
      <dgm:t>
        <a:bodyPr/>
        <a:lstStyle/>
        <a:p>
          <a:endParaRPr lang="en-GB"/>
        </a:p>
      </dgm:t>
    </dgm:pt>
    <dgm:pt modelId="{DFAACA1D-2147-034E-817C-C62DBFEC944E}" type="sibTrans" cxnId="{85715C7D-76A1-2844-BEF3-FE41ED96E337}">
      <dgm:prSet/>
      <dgm:spPr/>
      <dgm:t>
        <a:bodyPr/>
        <a:lstStyle/>
        <a:p>
          <a:endParaRPr lang="en-GB"/>
        </a:p>
      </dgm:t>
    </dgm:pt>
    <dgm:pt modelId="{9FEB1C1F-97FE-9D47-B0E5-167F5F85683F}">
      <dgm:prSet phldrT="[Text]"/>
      <dgm:spPr/>
      <dgm:t>
        <a:bodyPr/>
        <a:lstStyle/>
        <a:p>
          <a:r>
            <a:rPr lang="en-GB" dirty="0">
              <a:effectLst/>
              <a:latin typeface="Times New Roman" panose="02020603050405020304" pitchFamily="18" charset="0"/>
              <a:ea typeface="Calibri" panose="020F0502020204030204" pitchFamily="34" charset="0"/>
            </a:rPr>
            <a:t>The PIDA Steering Committee (PIDA-SC), RECs, and Member States committed to</a:t>
          </a:r>
          <a:endParaRPr lang="en-GB" dirty="0"/>
        </a:p>
      </dgm:t>
    </dgm:pt>
    <dgm:pt modelId="{AA17A0B5-5E68-5342-936C-419AF30EDF77}" type="parTrans" cxnId="{1779FD1C-AD3E-AE4D-8AA2-D98E9332B805}">
      <dgm:prSet/>
      <dgm:spPr/>
      <dgm:t>
        <a:bodyPr/>
        <a:lstStyle/>
        <a:p>
          <a:endParaRPr lang="en-GB"/>
        </a:p>
      </dgm:t>
    </dgm:pt>
    <dgm:pt modelId="{2BDD7884-2182-1446-9F6E-CEC8EA3A4B3D}" type="sibTrans" cxnId="{1779FD1C-AD3E-AE4D-8AA2-D98E9332B805}">
      <dgm:prSet/>
      <dgm:spPr/>
      <dgm:t>
        <a:bodyPr/>
        <a:lstStyle/>
        <a:p>
          <a:endParaRPr lang="en-GB"/>
        </a:p>
      </dgm:t>
    </dgm:pt>
    <dgm:pt modelId="{C2D392CA-B269-C24F-A4DD-3828BA91507E}">
      <dgm:prSet phldrT="[Text]"/>
      <dgm:spPr>
        <a:gradFill rotWithShape="0">
          <a:gsLst>
            <a:gs pos="0">
              <a:schemeClr val="accent6">
                <a:lumMod val="75000"/>
              </a:schemeClr>
            </a:gs>
            <a:gs pos="50000">
              <a:schemeClr val="accent6">
                <a:lumMod val="75000"/>
              </a:schemeClr>
            </a:gs>
            <a:gs pos="100000">
              <a:schemeClr val="accent6">
                <a:lumMod val="75000"/>
              </a:schemeClr>
            </a:gs>
          </a:gsLst>
        </a:gradFill>
      </dgm:spPr>
      <dgm:t>
        <a:bodyPr/>
        <a:lstStyle/>
        <a:p>
          <a:r>
            <a:rPr lang="en-GB" dirty="0">
              <a:effectLst/>
              <a:latin typeface="Times New Roman" panose="02020603050405020304" pitchFamily="18" charset="0"/>
              <a:ea typeface="Calibri" panose="020F0502020204030204" pitchFamily="34" charset="0"/>
            </a:rPr>
            <a:t>Specific objectives of Policy Brief</a:t>
          </a:r>
          <a:endParaRPr lang="en-GB" dirty="0"/>
        </a:p>
      </dgm:t>
    </dgm:pt>
    <dgm:pt modelId="{83CD7427-2573-FF4A-9E96-685DC197CCEA}" type="parTrans" cxnId="{16231008-00F0-6F44-A569-8D2EF8B6ABE2}">
      <dgm:prSet/>
      <dgm:spPr/>
      <dgm:t>
        <a:bodyPr/>
        <a:lstStyle/>
        <a:p>
          <a:endParaRPr lang="en-GB"/>
        </a:p>
      </dgm:t>
    </dgm:pt>
    <dgm:pt modelId="{8D6CA7EE-B919-3842-BE9B-93C22EE71606}" type="sibTrans" cxnId="{16231008-00F0-6F44-A569-8D2EF8B6ABE2}">
      <dgm:prSet/>
      <dgm:spPr/>
      <dgm:t>
        <a:bodyPr/>
        <a:lstStyle/>
        <a:p>
          <a:endParaRPr lang="en-GB"/>
        </a:p>
      </dgm:t>
    </dgm:pt>
    <dgm:pt modelId="{2AA0B246-6E1B-2340-A347-C40493D72E00}">
      <dgm:prSet phldrT="[Text]"/>
      <dgm:spPr>
        <a:gradFill rotWithShape="0">
          <a:gsLst>
            <a:gs pos="0">
              <a:schemeClr val="accent4">
                <a:lumMod val="75000"/>
              </a:schemeClr>
            </a:gs>
            <a:gs pos="50000">
              <a:schemeClr val="accent4">
                <a:lumMod val="75000"/>
              </a:schemeClr>
            </a:gs>
            <a:gs pos="100000">
              <a:schemeClr val="accent4">
                <a:lumMod val="75000"/>
              </a:schemeClr>
            </a:gs>
          </a:gsLst>
        </a:gradFill>
      </dgm:spPr>
      <dgm:t>
        <a:bodyPr/>
        <a:lstStyle/>
        <a:p>
          <a:r>
            <a:rPr lang="en-GB" dirty="0">
              <a:latin typeface="Times New Roman" panose="02020603050405020304" pitchFamily="18" charset="0"/>
            </a:rPr>
            <a:t>Targeted Audience (not limited to)</a:t>
          </a:r>
          <a:endParaRPr lang="en-GB" dirty="0"/>
        </a:p>
      </dgm:t>
    </dgm:pt>
    <dgm:pt modelId="{BAFD5660-7C15-FA48-9053-5A35780CD57D}" type="parTrans" cxnId="{93BED51C-5BF5-A043-AE75-5B13EBF31B9E}">
      <dgm:prSet/>
      <dgm:spPr/>
      <dgm:t>
        <a:bodyPr/>
        <a:lstStyle/>
        <a:p>
          <a:endParaRPr lang="en-GB"/>
        </a:p>
      </dgm:t>
    </dgm:pt>
    <dgm:pt modelId="{42FD03C1-B5AC-4346-AD9D-00E740F4CDB6}" type="sibTrans" cxnId="{93BED51C-5BF5-A043-AE75-5B13EBF31B9E}">
      <dgm:prSet/>
      <dgm:spPr/>
      <dgm:t>
        <a:bodyPr/>
        <a:lstStyle/>
        <a:p>
          <a:endParaRPr lang="en-GB"/>
        </a:p>
      </dgm:t>
    </dgm:pt>
    <dgm:pt modelId="{04B9FCA6-0454-C24C-A7EC-8CEFB7B04EF4}" type="pres">
      <dgm:prSet presAssocID="{FB46DFEA-D5C1-1A42-B392-092D1C56B08D}" presName="cycle" presStyleCnt="0">
        <dgm:presLayoutVars>
          <dgm:chMax val="1"/>
          <dgm:dir/>
          <dgm:animLvl val="ctr"/>
          <dgm:resizeHandles val="exact"/>
        </dgm:presLayoutVars>
      </dgm:prSet>
      <dgm:spPr/>
    </dgm:pt>
    <dgm:pt modelId="{DAE477BC-3E5E-404C-A5C0-979AE102370B}" type="pres">
      <dgm:prSet presAssocID="{5008CCF5-FA68-A842-ABF8-81F2072F5BA3}" presName="centerShape" presStyleLbl="node0" presStyleIdx="0" presStyleCnt="1"/>
      <dgm:spPr/>
    </dgm:pt>
    <dgm:pt modelId="{2184EE06-EFEF-404B-AA48-31C6F1AB7CEA}" type="pres">
      <dgm:prSet presAssocID="{AA17A0B5-5E68-5342-936C-419AF30EDF77}" presName="Name9" presStyleLbl="parChTrans1D2" presStyleIdx="0" presStyleCnt="3"/>
      <dgm:spPr/>
    </dgm:pt>
    <dgm:pt modelId="{7D2C5C1F-480E-BA40-B3A3-56FB47B45508}" type="pres">
      <dgm:prSet presAssocID="{AA17A0B5-5E68-5342-936C-419AF30EDF77}" presName="connTx" presStyleLbl="parChTrans1D2" presStyleIdx="0" presStyleCnt="3"/>
      <dgm:spPr/>
    </dgm:pt>
    <dgm:pt modelId="{BDE45153-12B1-A347-AFEC-70798BC2041F}" type="pres">
      <dgm:prSet presAssocID="{9FEB1C1F-97FE-9D47-B0E5-167F5F85683F}" presName="node" presStyleLbl="node1" presStyleIdx="0" presStyleCnt="3">
        <dgm:presLayoutVars>
          <dgm:bulletEnabled val="1"/>
        </dgm:presLayoutVars>
      </dgm:prSet>
      <dgm:spPr/>
    </dgm:pt>
    <dgm:pt modelId="{58BFB76C-9D9D-AB49-AD89-1F8668A4D9D6}" type="pres">
      <dgm:prSet presAssocID="{83CD7427-2573-FF4A-9E96-685DC197CCEA}" presName="Name9" presStyleLbl="parChTrans1D2" presStyleIdx="1" presStyleCnt="3"/>
      <dgm:spPr/>
    </dgm:pt>
    <dgm:pt modelId="{3F0EBFFB-AE94-C844-893D-6DDC1C7BA277}" type="pres">
      <dgm:prSet presAssocID="{83CD7427-2573-FF4A-9E96-685DC197CCEA}" presName="connTx" presStyleLbl="parChTrans1D2" presStyleIdx="1" presStyleCnt="3"/>
      <dgm:spPr/>
    </dgm:pt>
    <dgm:pt modelId="{4DEA307B-D10D-814B-9CB5-D42781309571}" type="pres">
      <dgm:prSet presAssocID="{C2D392CA-B269-C24F-A4DD-3828BA91507E}" presName="node" presStyleLbl="node1" presStyleIdx="1" presStyleCnt="3">
        <dgm:presLayoutVars>
          <dgm:bulletEnabled val="1"/>
        </dgm:presLayoutVars>
      </dgm:prSet>
      <dgm:spPr/>
    </dgm:pt>
    <dgm:pt modelId="{55B6714A-52EF-4748-9B74-15952DE29394}" type="pres">
      <dgm:prSet presAssocID="{BAFD5660-7C15-FA48-9053-5A35780CD57D}" presName="Name9" presStyleLbl="parChTrans1D2" presStyleIdx="2" presStyleCnt="3"/>
      <dgm:spPr/>
    </dgm:pt>
    <dgm:pt modelId="{878D17E8-9729-F044-8D89-675895DC9D5B}" type="pres">
      <dgm:prSet presAssocID="{BAFD5660-7C15-FA48-9053-5A35780CD57D}" presName="connTx" presStyleLbl="parChTrans1D2" presStyleIdx="2" presStyleCnt="3"/>
      <dgm:spPr/>
    </dgm:pt>
    <dgm:pt modelId="{6C8A44C6-3BB9-B947-95F3-2F80F9E5AC05}" type="pres">
      <dgm:prSet presAssocID="{2AA0B246-6E1B-2340-A347-C40493D72E00}" presName="node" presStyleLbl="node1" presStyleIdx="2" presStyleCnt="3">
        <dgm:presLayoutVars>
          <dgm:bulletEnabled val="1"/>
        </dgm:presLayoutVars>
      </dgm:prSet>
      <dgm:spPr/>
    </dgm:pt>
  </dgm:ptLst>
  <dgm:cxnLst>
    <dgm:cxn modelId="{16231008-00F0-6F44-A569-8D2EF8B6ABE2}" srcId="{5008CCF5-FA68-A842-ABF8-81F2072F5BA3}" destId="{C2D392CA-B269-C24F-A4DD-3828BA91507E}" srcOrd="1" destOrd="0" parTransId="{83CD7427-2573-FF4A-9E96-685DC197CCEA}" sibTransId="{8D6CA7EE-B919-3842-BE9B-93C22EE71606}"/>
    <dgm:cxn modelId="{805D6A1A-9C8E-2C45-B29F-133396B02FE0}" type="presOf" srcId="{5008CCF5-FA68-A842-ABF8-81F2072F5BA3}" destId="{DAE477BC-3E5E-404C-A5C0-979AE102370B}" srcOrd="0" destOrd="0" presId="urn:microsoft.com/office/officeart/2005/8/layout/radial1"/>
    <dgm:cxn modelId="{E3479A1C-54D5-2441-8DB4-247E8E4363B8}" type="presOf" srcId="{BAFD5660-7C15-FA48-9053-5A35780CD57D}" destId="{55B6714A-52EF-4748-9B74-15952DE29394}" srcOrd="0" destOrd="0" presId="urn:microsoft.com/office/officeart/2005/8/layout/radial1"/>
    <dgm:cxn modelId="{93BED51C-5BF5-A043-AE75-5B13EBF31B9E}" srcId="{5008CCF5-FA68-A842-ABF8-81F2072F5BA3}" destId="{2AA0B246-6E1B-2340-A347-C40493D72E00}" srcOrd="2" destOrd="0" parTransId="{BAFD5660-7C15-FA48-9053-5A35780CD57D}" sibTransId="{42FD03C1-B5AC-4346-AD9D-00E740F4CDB6}"/>
    <dgm:cxn modelId="{1779FD1C-AD3E-AE4D-8AA2-D98E9332B805}" srcId="{5008CCF5-FA68-A842-ABF8-81F2072F5BA3}" destId="{9FEB1C1F-97FE-9D47-B0E5-167F5F85683F}" srcOrd="0" destOrd="0" parTransId="{AA17A0B5-5E68-5342-936C-419AF30EDF77}" sibTransId="{2BDD7884-2182-1446-9F6E-CEC8EA3A4B3D}"/>
    <dgm:cxn modelId="{74340C38-552C-8746-A7F6-3C4D67D790CB}" type="presOf" srcId="{FB46DFEA-D5C1-1A42-B392-092D1C56B08D}" destId="{04B9FCA6-0454-C24C-A7EC-8CEFB7B04EF4}" srcOrd="0" destOrd="0" presId="urn:microsoft.com/office/officeart/2005/8/layout/radial1"/>
    <dgm:cxn modelId="{D859EE48-DEA9-284E-BFC1-777E8E6CEF9A}" type="presOf" srcId="{C2D392CA-B269-C24F-A4DD-3828BA91507E}" destId="{4DEA307B-D10D-814B-9CB5-D42781309571}" srcOrd="0" destOrd="0" presId="urn:microsoft.com/office/officeart/2005/8/layout/radial1"/>
    <dgm:cxn modelId="{BCD02949-93E8-A040-9927-441C324ACB64}" type="presOf" srcId="{9FEB1C1F-97FE-9D47-B0E5-167F5F85683F}" destId="{BDE45153-12B1-A347-AFEC-70798BC2041F}" srcOrd="0" destOrd="0" presId="urn:microsoft.com/office/officeart/2005/8/layout/radial1"/>
    <dgm:cxn modelId="{CA08166A-A758-6C40-93DE-665D83640DC9}" type="presOf" srcId="{BAFD5660-7C15-FA48-9053-5A35780CD57D}" destId="{878D17E8-9729-F044-8D89-675895DC9D5B}" srcOrd="1" destOrd="0" presId="urn:microsoft.com/office/officeart/2005/8/layout/radial1"/>
    <dgm:cxn modelId="{85715C7D-76A1-2844-BEF3-FE41ED96E337}" srcId="{FB46DFEA-D5C1-1A42-B392-092D1C56B08D}" destId="{5008CCF5-FA68-A842-ABF8-81F2072F5BA3}" srcOrd="0" destOrd="0" parTransId="{F1D1697F-04B6-A04B-8FB1-A06CA4D4A90C}" sibTransId="{DFAACA1D-2147-034E-817C-C62DBFEC944E}"/>
    <dgm:cxn modelId="{346C6E92-42F9-2049-A848-263FEE9945E8}" type="presOf" srcId="{AA17A0B5-5E68-5342-936C-419AF30EDF77}" destId="{7D2C5C1F-480E-BA40-B3A3-56FB47B45508}" srcOrd="1" destOrd="0" presId="urn:microsoft.com/office/officeart/2005/8/layout/radial1"/>
    <dgm:cxn modelId="{AC260BA5-AAC8-DC48-B8A9-FEFF80CDD423}" type="presOf" srcId="{83CD7427-2573-FF4A-9E96-685DC197CCEA}" destId="{3F0EBFFB-AE94-C844-893D-6DDC1C7BA277}" srcOrd="1" destOrd="0" presId="urn:microsoft.com/office/officeart/2005/8/layout/radial1"/>
    <dgm:cxn modelId="{3096D0C8-40CB-5448-AC5D-D45BD9A4DE38}" type="presOf" srcId="{83CD7427-2573-FF4A-9E96-685DC197CCEA}" destId="{58BFB76C-9D9D-AB49-AD89-1F8668A4D9D6}" srcOrd="0" destOrd="0" presId="urn:microsoft.com/office/officeart/2005/8/layout/radial1"/>
    <dgm:cxn modelId="{CC39DDE0-6738-724D-81DC-BDB1578555DF}" type="presOf" srcId="{AA17A0B5-5E68-5342-936C-419AF30EDF77}" destId="{2184EE06-EFEF-404B-AA48-31C6F1AB7CEA}" srcOrd="0" destOrd="0" presId="urn:microsoft.com/office/officeart/2005/8/layout/radial1"/>
    <dgm:cxn modelId="{C8F283E2-4219-7742-A7AA-E7579C43FC70}" type="presOf" srcId="{2AA0B246-6E1B-2340-A347-C40493D72E00}" destId="{6C8A44C6-3BB9-B947-95F3-2F80F9E5AC05}" srcOrd="0" destOrd="0" presId="urn:microsoft.com/office/officeart/2005/8/layout/radial1"/>
    <dgm:cxn modelId="{B30A6CD1-F274-274D-B86E-E6AC0FE35C48}" type="presParOf" srcId="{04B9FCA6-0454-C24C-A7EC-8CEFB7B04EF4}" destId="{DAE477BC-3E5E-404C-A5C0-979AE102370B}" srcOrd="0" destOrd="0" presId="urn:microsoft.com/office/officeart/2005/8/layout/radial1"/>
    <dgm:cxn modelId="{290F1554-A9D0-664F-A454-D81558D1CA43}" type="presParOf" srcId="{04B9FCA6-0454-C24C-A7EC-8CEFB7B04EF4}" destId="{2184EE06-EFEF-404B-AA48-31C6F1AB7CEA}" srcOrd="1" destOrd="0" presId="urn:microsoft.com/office/officeart/2005/8/layout/radial1"/>
    <dgm:cxn modelId="{874AFACC-DCC0-364D-8CDB-78CBA56B7B6D}" type="presParOf" srcId="{2184EE06-EFEF-404B-AA48-31C6F1AB7CEA}" destId="{7D2C5C1F-480E-BA40-B3A3-56FB47B45508}" srcOrd="0" destOrd="0" presId="urn:microsoft.com/office/officeart/2005/8/layout/radial1"/>
    <dgm:cxn modelId="{651BEE2C-A373-CC44-81B6-1FCCA10F6EBE}" type="presParOf" srcId="{04B9FCA6-0454-C24C-A7EC-8CEFB7B04EF4}" destId="{BDE45153-12B1-A347-AFEC-70798BC2041F}" srcOrd="2" destOrd="0" presId="urn:microsoft.com/office/officeart/2005/8/layout/radial1"/>
    <dgm:cxn modelId="{613E79D7-D78B-B747-9F02-78CF6141FB4F}" type="presParOf" srcId="{04B9FCA6-0454-C24C-A7EC-8CEFB7B04EF4}" destId="{58BFB76C-9D9D-AB49-AD89-1F8668A4D9D6}" srcOrd="3" destOrd="0" presId="urn:microsoft.com/office/officeart/2005/8/layout/radial1"/>
    <dgm:cxn modelId="{524C478C-182C-B04C-9D7A-4AC7BBD20A8A}" type="presParOf" srcId="{58BFB76C-9D9D-AB49-AD89-1F8668A4D9D6}" destId="{3F0EBFFB-AE94-C844-893D-6DDC1C7BA277}" srcOrd="0" destOrd="0" presId="urn:microsoft.com/office/officeart/2005/8/layout/radial1"/>
    <dgm:cxn modelId="{20B5F78F-ECFF-3847-8A9E-17326CCF924E}" type="presParOf" srcId="{04B9FCA6-0454-C24C-A7EC-8CEFB7B04EF4}" destId="{4DEA307B-D10D-814B-9CB5-D42781309571}" srcOrd="4" destOrd="0" presId="urn:microsoft.com/office/officeart/2005/8/layout/radial1"/>
    <dgm:cxn modelId="{F0950607-1E16-4249-9F87-FC3B457512A1}" type="presParOf" srcId="{04B9FCA6-0454-C24C-A7EC-8CEFB7B04EF4}" destId="{55B6714A-52EF-4748-9B74-15952DE29394}" srcOrd="5" destOrd="0" presId="urn:microsoft.com/office/officeart/2005/8/layout/radial1"/>
    <dgm:cxn modelId="{8785A8AB-2134-5948-B2C6-DC6536D3AA99}" type="presParOf" srcId="{55B6714A-52EF-4748-9B74-15952DE29394}" destId="{878D17E8-9729-F044-8D89-675895DC9D5B}" srcOrd="0" destOrd="0" presId="urn:microsoft.com/office/officeart/2005/8/layout/radial1"/>
    <dgm:cxn modelId="{77B51FD8-87E3-9141-BAE8-688F18770DD6}" type="presParOf" srcId="{04B9FCA6-0454-C24C-A7EC-8CEFB7B04EF4}" destId="{6C8A44C6-3BB9-B947-95F3-2F80F9E5AC05}" srcOrd="6"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38CE93-F68E-A84F-80D2-417F604731FF}">
      <dsp:nvSpPr>
        <dsp:cNvPr id="0" name=""/>
        <dsp:cNvSpPr/>
      </dsp:nvSpPr>
      <dsp:spPr>
        <a:xfrm>
          <a:off x="15320" y="0"/>
          <a:ext cx="1136779" cy="555645"/>
        </a:xfrm>
        <a:prstGeom prst="chevron">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2004" tIns="10668" rIns="10668" bIns="10668" numCol="1" spcCol="1270" anchor="t" anchorCtr="0">
          <a:noAutofit/>
        </a:bodyPr>
        <a:lstStyle/>
        <a:p>
          <a:pPr marL="0" lvl="0" indent="0" algn="ctr" defTabSz="355600">
            <a:lnSpc>
              <a:spcPct val="90000"/>
            </a:lnSpc>
            <a:spcBef>
              <a:spcPct val="0"/>
            </a:spcBef>
            <a:spcAft>
              <a:spcPct val="35000"/>
            </a:spcAft>
            <a:buNone/>
          </a:pPr>
          <a:r>
            <a:rPr lang="en-GB" sz="800" b="0" i="0" kern="1200" dirty="0">
              <a:latin typeface="Abadi MT Condensed Light" panose="020B0306030101010103" pitchFamily="34" charset="77"/>
            </a:rPr>
            <a:t>S0: </a:t>
          </a:r>
        </a:p>
        <a:p>
          <a:pPr marL="0" lvl="0" indent="0" algn="ctr" defTabSz="355600">
            <a:lnSpc>
              <a:spcPct val="90000"/>
            </a:lnSpc>
            <a:spcBef>
              <a:spcPct val="0"/>
            </a:spcBef>
            <a:spcAft>
              <a:spcPct val="35000"/>
            </a:spcAft>
            <a:buNone/>
          </a:pPr>
          <a:r>
            <a:rPr lang="en-GB" sz="800" b="0" i="0" kern="1200" dirty="0">
              <a:latin typeface="Abadi MT Condensed Light" panose="020B0306030101010103" pitchFamily="34" charset="77"/>
            </a:rPr>
            <a:t>Enabling Environment &amp; Needs Assessment</a:t>
          </a:r>
        </a:p>
      </dsp:txBody>
      <dsp:txXfrm>
        <a:off x="293143" y="0"/>
        <a:ext cx="581134" cy="555645"/>
      </dsp:txXfrm>
    </dsp:sp>
    <dsp:sp modelId="{16147FB1-4E3B-E94B-9ED9-1278F3E5F5F1}">
      <dsp:nvSpPr>
        <dsp:cNvPr id="0" name=""/>
        <dsp:cNvSpPr/>
      </dsp:nvSpPr>
      <dsp:spPr>
        <a:xfrm>
          <a:off x="1073782" y="0"/>
          <a:ext cx="1039140" cy="555645"/>
        </a:xfrm>
        <a:prstGeom prst="chevron">
          <a:avLst/>
        </a:prstGeom>
        <a:gradFill rotWithShape="0">
          <a:gsLst>
            <a:gs pos="0">
              <a:schemeClr val="accent2">
                <a:hueOff val="-181920"/>
                <a:satOff val="-10491"/>
                <a:lumOff val="1078"/>
                <a:alphaOff val="0"/>
                <a:satMod val="103000"/>
                <a:lumMod val="102000"/>
                <a:tint val="94000"/>
              </a:schemeClr>
            </a:gs>
            <a:gs pos="50000">
              <a:schemeClr val="accent2">
                <a:hueOff val="-181920"/>
                <a:satOff val="-10491"/>
                <a:lumOff val="1078"/>
                <a:alphaOff val="0"/>
                <a:satMod val="110000"/>
                <a:lumMod val="100000"/>
                <a:shade val="100000"/>
              </a:schemeClr>
            </a:gs>
            <a:gs pos="100000">
              <a:schemeClr val="accent2">
                <a:hueOff val="-181920"/>
                <a:satOff val="-10491"/>
                <a:lumOff val="1078"/>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2004" tIns="10668" rIns="10668" bIns="10668" numCol="1" spcCol="1270" anchor="ctr" anchorCtr="0">
          <a:noAutofit/>
        </a:bodyPr>
        <a:lstStyle/>
        <a:p>
          <a:pPr marL="0" lvl="0" indent="0" algn="ctr" defTabSz="355600">
            <a:lnSpc>
              <a:spcPct val="90000"/>
            </a:lnSpc>
            <a:spcBef>
              <a:spcPct val="0"/>
            </a:spcBef>
            <a:spcAft>
              <a:spcPct val="35000"/>
            </a:spcAft>
            <a:buNone/>
          </a:pPr>
          <a:r>
            <a:rPr lang="en-GB" sz="800" b="0" i="0" kern="1200" dirty="0">
              <a:latin typeface="Abadi MT Condensed Light" panose="020B0306030101010103" pitchFamily="34" charset="77"/>
            </a:rPr>
            <a:t>S1:</a:t>
          </a:r>
        </a:p>
        <a:p>
          <a:pPr marL="0" lvl="0" indent="0" algn="ctr" defTabSz="355600">
            <a:lnSpc>
              <a:spcPct val="90000"/>
            </a:lnSpc>
            <a:spcBef>
              <a:spcPct val="0"/>
            </a:spcBef>
            <a:spcAft>
              <a:spcPct val="35000"/>
            </a:spcAft>
            <a:buNone/>
          </a:pPr>
          <a:r>
            <a:rPr lang="en-GB" sz="800" b="0" i="0" kern="1200" dirty="0">
              <a:latin typeface="Abadi MT Condensed Light" panose="020B0306030101010103" pitchFamily="34" charset="77"/>
            </a:rPr>
            <a:t>Project Definition</a:t>
          </a:r>
          <a:endParaRPr lang="en-GB" sz="800" kern="1200" dirty="0"/>
        </a:p>
      </dsp:txBody>
      <dsp:txXfrm>
        <a:off x="1351605" y="0"/>
        <a:ext cx="483495" cy="555645"/>
      </dsp:txXfrm>
    </dsp:sp>
    <dsp:sp modelId="{E899D2C3-A132-4F49-95A5-6A0CF03F25D3}">
      <dsp:nvSpPr>
        <dsp:cNvPr id="0" name=""/>
        <dsp:cNvSpPr/>
      </dsp:nvSpPr>
      <dsp:spPr>
        <a:xfrm>
          <a:off x="2034604" y="0"/>
          <a:ext cx="940913" cy="555645"/>
        </a:xfrm>
        <a:prstGeom prst="chevron">
          <a:avLst/>
        </a:prstGeom>
        <a:gradFill rotWithShape="0">
          <a:gsLst>
            <a:gs pos="0">
              <a:schemeClr val="accent2">
                <a:hueOff val="-363841"/>
                <a:satOff val="-20982"/>
                <a:lumOff val="2157"/>
                <a:alphaOff val="0"/>
                <a:satMod val="103000"/>
                <a:lumMod val="102000"/>
                <a:tint val="94000"/>
              </a:schemeClr>
            </a:gs>
            <a:gs pos="50000">
              <a:schemeClr val="accent2">
                <a:hueOff val="-363841"/>
                <a:satOff val="-20982"/>
                <a:lumOff val="2157"/>
                <a:alphaOff val="0"/>
                <a:satMod val="110000"/>
                <a:lumMod val="100000"/>
                <a:shade val="100000"/>
              </a:schemeClr>
            </a:gs>
            <a:gs pos="100000">
              <a:schemeClr val="accent2">
                <a:hueOff val="-363841"/>
                <a:satOff val="-20982"/>
                <a:lumOff val="2157"/>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2004" tIns="10668" rIns="10668" bIns="10668" numCol="1" spcCol="1270" anchor="ctr" anchorCtr="0">
          <a:noAutofit/>
        </a:bodyPr>
        <a:lstStyle/>
        <a:p>
          <a:pPr marL="0" lvl="0" indent="0" algn="ctr" defTabSz="355600">
            <a:lnSpc>
              <a:spcPct val="90000"/>
            </a:lnSpc>
            <a:spcBef>
              <a:spcPct val="0"/>
            </a:spcBef>
            <a:spcAft>
              <a:spcPct val="35000"/>
            </a:spcAft>
            <a:buNone/>
          </a:pPr>
          <a:r>
            <a:rPr lang="en-GB" sz="800" b="0" i="0" kern="1200" dirty="0">
              <a:latin typeface="Abadi MT Condensed Light" panose="020B0306030101010103" pitchFamily="34" charset="77"/>
            </a:rPr>
            <a:t>S2A:</a:t>
          </a:r>
        </a:p>
        <a:p>
          <a:pPr marL="0" lvl="0" indent="0" algn="ctr" defTabSz="355600">
            <a:lnSpc>
              <a:spcPct val="90000"/>
            </a:lnSpc>
            <a:spcBef>
              <a:spcPct val="0"/>
            </a:spcBef>
            <a:spcAft>
              <a:spcPct val="35000"/>
            </a:spcAft>
            <a:buNone/>
          </a:pPr>
          <a:r>
            <a:rPr lang="en-GB" sz="800" b="0" i="0" kern="1200" dirty="0">
              <a:latin typeface="Abadi MT Condensed Light" panose="020B0306030101010103" pitchFamily="34" charset="77"/>
            </a:rPr>
            <a:t>Pre-Feasibility</a:t>
          </a:r>
          <a:endParaRPr lang="en-GB" sz="800" kern="1200" dirty="0"/>
        </a:p>
      </dsp:txBody>
      <dsp:txXfrm>
        <a:off x="2312427" y="0"/>
        <a:ext cx="385268" cy="555645"/>
      </dsp:txXfrm>
    </dsp:sp>
    <dsp:sp modelId="{34572EAA-D4CF-6B4D-82CE-B656B8F4A4C6}">
      <dsp:nvSpPr>
        <dsp:cNvPr id="0" name=""/>
        <dsp:cNvSpPr/>
      </dsp:nvSpPr>
      <dsp:spPr>
        <a:xfrm>
          <a:off x="2897200" y="0"/>
          <a:ext cx="935878" cy="555645"/>
        </a:xfrm>
        <a:prstGeom prst="chevron">
          <a:avLst/>
        </a:prstGeom>
        <a:gradFill rotWithShape="0">
          <a:gsLst>
            <a:gs pos="0">
              <a:schemeClr val="accent2">
                <a:hueOff val="-545761"/>
                <a:satOff val="-31473"/>
                <a:lumOff val="3235"/>
                <a:alphaOff val="0"/>
                <a:satMod val="103000"/>
                <a:lumMod val="102000"/>
                <a:tint val="94000"/>
              </a:schemeClr>
            </a:gs>
            <a:gs pos="50000">
              <a:schemeClr val="accent2">
                <a:hueOff val="-545761"/>
                <a:satOff val="-31473"/>
                <a:lumOff val="3235"/>
                <a:alphaOff val="0"/>
                <a:satMod val="110000"/>
                <a:lumMod val="100000"/>
                <a:shade val="100000"/>
              </a:schemeClr>
            </a:gs>
            <a:gs pos="100000">
              <a:schemeClr val="accent2">
                <a:hueOff val="-545761"/>
                <a:satOff val="-31473"/>
                <a:lumOff val="3235"/>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2004" tIns="10668" rIns="10668" bIns="10668" numCol="1" spcCol="1270" anchor="ctr" anchorCtr="0">
          <a:noAutofit/>
        </a:bodyPr>
        <a:lstStyle/>
        <a:p>
          <a:pPr marL="0" lvl="0" indent="0" algn="ctr" defTabSz="355600">
            <a:lnSpc>
              <a:spcPct val="90000"/>
            </a:lnSpc>
            <a:spcBef>
              <a:spcPct val="0"/>
            </a:spcBef>
            <a:spcAft>
              <a:spcPct val="35000"/>
            </a:spcAft>
            <a:buNone/>
          </a:pPr>
          <a:r>
            <a:rPr lang="en-GB" sz="800" b="0" i="0" kern="1200" dirty="0">
              <a:latin typeface="Abadi MT Condensed Light" panose="020B0306030101010103" pitchFamily="34" charset="77"/>
            </a:rPr>
            <a:t>S2B:</a:t>
          </a:r>
        </a:p>
        <a:p>
          <a:pPr marL="0" lvl="0" indent="0" algn="ctr" defTabSz="355600">
            <a:lnSpc>
              <a:spcPct val="90000"/>
            </a:lnSpc>
            <a:spcBef>
              <a:spcPct val="0"/>
            </a:spcBef>
            <a:spcAft>
              <a:spcPct val="35000"/>
            </a:spcAft>
            <a:buNone/>
          </a:pPr>
          <a:r>
            <a:rPr lang="en-GB" sz="800" b="0" i="0" kern="1200" dirty="0">
              <a:latin typeface="Abadi MT Condensed Light" panose="020B0306030101010103" pitchFamily="34" charset="77"/>
            </a:rPr>
            <a:t>Feasibility</a:t>
          </a:r>
          <a:endParaRPr lang="en-GB" sz="800" kern="1200" dirty="0"/>
        </a:p>
      </dsp:txBody>
      <dsp:txXfrm>
        <a:off x="3175023" y="0"/>
        <a:ext cx="380233" cy="555645"/>
      </dsp:txXfrm>
    </dsp:sp>
    <dsp:sp modelId="{C116F06A-D8FA-694A-8EA8-9B07C150C417}">
      <dsp:nvSpPr>
        <dsp:cNvPr id="0" name=""/>
        <dsp:cNvSpPr/>
      </dsp:nvSpPr>
      <dsp:spPr>
        <a:xfrm>
          <a:off x="3754760" y="0"/>
          <a:ext cx="1057498" cy="555645"/>
        </a:xfrm>
        <a:prstGeom prst="chevron">
          <a:avLst/>
        </a:prstGeom>
        <a:gradFill rotWithShape="0">
          <a:gsLst>
            <a:gs pos="0">
              <a:schemeClr val="accent2">
                <a:hueOff val="-727682"/>
                <a:satOff val="-41964"/>
                <a:lumOff val="4314"/>
                <a:alphaOff val="0"/>
                <a:satMod val="103000"/>
                <a:lumMod val="102000"/>
                <a:tint val="94000"/>
              </a:schemeClr>
            </a:gs>
            <a:gs pos="50000">
              <a:schemeClr val="accent2">
                <a:hueOff val="-727682"/>
                <a:satOff val="-41964"/>
                <a:lumOff val="4314"/>
                <a:alphaOff val="0"/>
                <a:satMod val="110000"/>
                <a:lumMod val="100000"/>
                <a:shade val="100000"/>
              </a:schemeClr>
            </a:gs>
            <a:gs pos="100000">
              <a:schemeClr val="accent2">
                <a:hueOff val="-727682"/>
                <a:satOff val="-41964"/>
                <a:lumOff val="4314"/>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2004" tIns="10668" rIns="10668" bIns="10668" numCol="1" spcCol="1270" anchor="ctr" anchorCtr="0">
          <a:noAutofit/>
        </a:bodyPr>
        <a:lstStyle/>
        <a:p>
          <a:pPr marL="0" lvl="0" indent="0" algn="ctr" defTabSz="355600">
            <a:lnSpc>
              <a:spcPct val="90000"/>
            </a:lnSpc>
            <a:spcBef>
              <a:spcPct val="0"/>
            </a:spcBef>
            <a:spcAft>
              <a:spcPct val="35000"/>
            </a:spcAft>
            <a:buNone/>
          </a:pPr>
          <a:r>
            <a:rPr lang="en-GB" sz="800" b="0" i="0" kern="1200" dirty="0">
              <a:latin typeface="Abadi MT Condensed Light" panose="020B0306030101010103" pitchFamily="34" charset="77"/>
            </a:rPr>
            <a:t>S3A:</a:t>
          </a:r>
        </a:p>
        <a:p>
          <a:pPr marL="0" lvl="0" indent="0" algn="ctr" defTabSz="355600">
            <a:lnSpc>
              <a:spcPct val="90000"/>
            </a:lnSpc>
            <a:spcBef>
              <a:spcPct val="0"/>
            </a:spcBef>
            <a:spcAft>
              <a:spcPct val="35000"/>
            </a:spcAft>
            <a:buNone/>
          </a:pPr>
          <a:r>
            <a:rPr lang="en-GB" sz="800" b="0" i="0" kern="1200" dirty="0">
              <a:latin typeface="Abadi MT Condensed Light" panose="020B0306030101010103" pitchFamily="34" charset="77"/>
            </a:rPr>
            <a:t>Project Structuring</a:t>
          </a:r>
          <a:endParaRPr lang="en-GB" sz="800" kern="1200" dirty="0"/>
        </a:p>
      </dsp:txBody>
      <dsp:txXfrm>
        <a:off x="4032583" y="0"/>
        <a:ext cx="501853" cy="555645"/>
      </dsp:txXfrm>
    </dsp:sp>
    <dsp:sp modelId="{C34F5817-144C-2D44-BADF-8BD598CEC600}">
      <dsp:nvSpPr>
        <dsp:cNvPr id="0" name=""/>
        <dsp:cNvSpPr/>
      </dsp:nvSpPr>
      <dsp:spPr>
        <a:xfrm>
          <a:off x="4733940" y="0"/>
          <a:ext cx="1119815" cy="555645"/>
        </a:xfrm>
        <a:prstGeom prst="chevron">
          <a:avLst/>
        </a:prstGeom>
        <a:gradFill rotWithShape="0">
          <a:gsLst>
            <a:gs pos="0">
              <a:schemeClr val="accent2">
                <a:hueOff val="-909602"/>
                <a:satOff val="-52455"/>
                <a:lumOff val="5392"/>
                <a:alphaOff val="0"/>
                <a:satMod val="103000"/>
                <a:lumMod val="102000"/>
                <a:tint val="94000"/>
              </a:schemeClr>
            </a:gs>
            <a:gs pos="50000">
              <a:schemeClr val="accent2">
                <a:hueOff val="-909602"/>
                <a:satOff val="-52455"/>
                <a:lumOff val="5392"/>
                <a:alphaOff val="0"/>
                <a:satMod val="110000"/>
                <a:lumMod val="100000"/>
                <a:shade val="100000"/>
              </a:schemeClr>
            </a:gs>
            <a:gs pos="100000">
              <a:schemeClr val="accent2">
                <a:hueOff val="-909602"/>
                <a:satOff val="-52455"/>
                <a:lumOff val="5392"/>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2004" tIns="10668" rIns="10668" bIns="10668" numCol="1" spcCol="1270" anchor="ctr" anchorCtr="0">
          <a:noAutofit/>
        </a:bodyPr>
        <a:lstStyle/>
        <a:p>
          <a:pPr marL="0" lvl="0" indent="0" algn="ctr" defTabSz="355600">
            <a:lnSpc>
              <a:spcPct val="90000"/>
            </a:lnSpc>
            <a:spcBef>
              <a:spcPct val="0"/>
            </a:spcBef>
            <a:spcAft>
              <a:spcPct val="35000"/>
            </a:spcAft>
            <a:buNone/>
          </a:pPr>
          <a:r>
            <a:rPr lang="en-GB" sz="800" b="0" i="0" kern="1200" dirty="0">
              <a:latin typeface="Abadi MT Condensed Light" panose="020B0306030101010103" pitchFamily="34" charset="77"/>
            </a:rPr>
            <a:t>S3B:</a:t>
          </a:r>
        </a:p>
        <a:p>
          <a:pPr marL="0" lvl="0" indent="0" algn="ctr" defTabSz="355600">
            <a:lnSpc>
              <a:spcPct val="90000"/>
            </a:lnSpc>
            <a:spcBef>
              <a:spcPct val="0"/>
            </a:spcBef>
            <a:spcAft>
              <a:spcPct val="35000"/>
            </a:spcAft>
            <a:buNone/>
          </a:pPr>
          <a:r>
            <a:rPr lang="en-GB" sz="800" b="0" i="0" kern="1200" dirty="0">
              <a:latin typeface="Abadi MT Condensed Light" panose="020B0306030101010103" pitchFamily="34" charset="77"/>
            </a:rPr>
            <a:t>Transaction Support &amp; Financial Close</a:t>
          </a:r>
          <a:endParaRPr lang="en-GB" sz="800" kern="1200" dirty="0"/>
        </a:p>
      </dsp:txBody>
      <dsp:txXfrm>
        <a:off x="5011763" y="0"/>
        <a:ext cx="564170" cy="555645"/>
      </dsp:txXfrm>
    </dsp:sp>
    <dsp:sp modelId="{63CE468E-3721-C642-A720-892BFC857B55}">
      <dsp:nvSpPr>
        <dsp:cNvPr id="0" name=""/>
        <dsp:cNvSpPr/>
      </dsp:nvSpPr>
      <dsp:spPr>
        <a:xfrm>
          <a:off x="5775438" y="0"/>
          <a:ext cx="963085" cy="555645"/>
        </a:xfrm>
        <a:prstGeom prst="chevron">
          <a:avLst/>
        </a:prstGeom>
        <a:gradFill rotWithShape="0">
          <a:gsLst>
            <a:gs pos="0">
              <a:schemeClr val="accent2">
                <a:hueOff val="-1091522"/>
                <a:satOff val="-62946"/>
                <a:lumOff val="6471"/>
                <a:alphaOff val="0"/>
                <a:satMod val="103000"/>
                <a:lumMod val="102000"/>
                <a:tint val="94000"/>
              </a:schemeClr>
            </a:gs>
            <a:gs pos="50000">
              <a:schemeClr val="accent2">
                <a:hueOff val="-1091522"/>
                <a:satOff val="-62946"/>
                <a:lumOff val="6471"/>
                <a:alphaOff val="0"/>
                <a:satMod val="110000"/>
                <a:lumMod val="100000"/>
                <a:shade val="100000"/>
              </a:schemeClr>
            </a:gs>
            <a:gs pos="100000">
              <a:schemeClr val="accent2">
                <a:hueOff val="-1091522"/>
                <a:satOff val="-62946"/>
                <a:lumOff val="6471"/>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2004" tIns="10668" rIns="10668" bIns="10668" numCol="1" spcCol="1270" anchor="ctr" anchorCtr="0">
          <a:noAutofit/>
        </a:bodyPr>
        <a:lstStyle/>
        <a:p>
          <a:pPr marL="0" lvl="0" indent="0" algn="ctr" defTabSz="355600">
            <a:lnSpc>
              <a:spcPct val="90000"/>
            </a:lnSpc>
            <a:spcBef>
              <a:spcPct val="0"/>
            </a:spcBef>
            <a:spcAft>
              <a:spcPct val="35000"/>
            </a:spcAft>
            <a:buNone/>
          </a:pPr>
          <a:r>
            <a:rPr lang="en-GB" sz="800" b="0" i="0" kern="1200" dirty="0">
              <a:latin typeface="Abadi MT Condensed Light" panose="020B0306030101010103" pitchFamily="34" charset="77"/>
            </a:rPr>
            <a:t>S4A:</a:t>
          </a:r>
        </a:p>
        <a:p>
          <a:pPr marL="0" lvl="0" indent="0" algn="ctr" defTabSz="355600">
            <a:lnSpc>
              <a:spcPct val="90000"/>
            </a:lnSpc>
            <a:spcBef>
              <a:spcPct val="0"/>
            </a:spcBef>
            <a:spcAft>
              <a:spcPct val="35000"/>
            </a:spcAft>
            <a:buNone/>
          </a:pPr>
          <a:r>
            <a:rPr lang="en-GB" sz="800" b="0" i="0" kern="1200" dirty="0">
              <a:latin typeface="Abadi MT Condensed Light" panose="020B0306030101010103" pitchFamily="34" charset="77"/>
            </a:rPr>
            <a:t>Tendering</a:t>
          </a:r>
          <a:endParaRPr lang="en-GB" sz="800" kern="1200" dirty="0"/>
        </a:p>
      </dsp:txBody>
      <dsp:txXfrm>
        <a:off x="6053261" y="0"/>
        <a:ext cx="407440" cy="555645"/>
      </dsp:txXfrm>
    </dsp:sp>
    <dsp:sp modelId="{BBFC51AF-D416-8A41-9E7D-A2312449F806}">
      <dsp:nvSpPr>
        <dsp:cNvPr id="0" name=""/>
        <dsp:cNvSpPr/>
      </dsp:nvSpPr>
      <dsp:spPr>
        <a:xfrm>
          <a:off x="6660205" y="0"/>
          <a:ext cx="1040996" cy="555645"/>
        </a:xfrm>
        <a:prstGeom prst="chevron">
          <a:avLst/>
        </a:prstGeom>
        <a:gradFill rotWithShape="0">
          <a:gsLst>
            <a:gs pos="0">
              <a:schemeClr val="accent2">
                <a:hueOff val="-1273443"/>
                <a:satOff val="-73437"/>
                <a:lumOff val="7549"/>
                <a:alphaOff val="0"/>
                <a:satMod val="103000"/>
                <a:lumMod val="102000"/>
                <a:tint val="94000"/>
              </a:schemeClr>
            </a:gs>
            <a:gs pos="50000">
              <a:schemeClr val="accent2">
                <a:hueOff val="-1273443"/>
                <a:satOff val="-73437"/>
                <a:lumOff val="7549"/>
                <a:alphaOff val="0"/>
                <a:satMod val="110000"/>
                <a:lumMod val="100000"/>
                <a:shade val="100000"/>
              </a:schemeClr>
            </a:gs>
            <a:gs pos="100000">
              <a:schemeClr val="accent2">
                <a:hueOff val="-1273443"/>
                <a:satOff val="-73437"/>
                <a:lumOff val="7549"/>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2004" tIns="10668" rIns="10668" bIns="10668" numCol="1" spcCol="1270" anchor="ctr" anchorCtr="0">
          <a:noAutofit/>
        </a:bodyPr>
        <a:lstStyle/>
        <a:p>
          <a:pPr marL="0" lvl="0" indent="0" algn="ctr" defTabSz="355600">
            <a:lnSpc>
              <a:spcPct val="90000"/>
            </a:lnSpc>
            <a:spcBef>
              <a:spcPct val="0"/>
            </a:spcBef>
            <a:spcAft>
              <a:spcPct val="35000"/>
            </a:spcAft>
            <a:buNone/>
          </a:pPr>
          <a:r>
            <a:rPr lang="en-GB" sz="800" b="0" i="0" kern="1200" dirty="0">
              <a:latin typeface="Abadi MT Condensed Light" panose="020B0306030101010103" pitchFamily="34" charset="77"/>
            </a:rPr>
            <a:t>S4B:</a:t>
          </a:r>
        </a:p>
        <a:p>
          <a:pPr marL="0" lvl="0" indent="0" algn="ctr" defTabSz="355600">
            <a:lnSpc>
              <a:spcPct val="90000"/>
            </a:lnSpc>
            <a:spcBef>
              <a:spcPct val="0"/>
            </a:spcBef>
            <a:spcAft>
              <a:spcPct val="35000"/>
            </a:spcAft>
            <a:buNone/>
          </a:pPr>
          <a:r>
            <a:rPr lang="en-GB" sz="800" b="0" i="0" kern="1200" dirty="0">
              <a:latin typeface="Abadi MT Condensed Light" panose="020B0306030101010103" pitchFamily="34" charset="77"/>
            </a:rPr>
            <a:t>Construction</a:t>
          </a:r>
          <a:endParaRPr lang="en-GB" sz="800" kern="1200" dirty="0"/>
        </a:p>
      </dsp:txBody>
      <dsp:txXfrm>
        <a:off x="6938028" y="0"/>
        <a:ext cx="485351" cy="555645"/>
      </dsp:txXfrm>
    </dsp:sp>
    <dsp:sp modelId="{6029D6F4-2F21-2C41-A393-9BC822A3FAB2}">
      <dsp:nvSpPr>
        <dsp:cNvPr id="0" name=""/>
        <dsp:cNvSpPr/>
      </dsp:nvSpPr>
      <dsp:spPr>
        <a:xfrm>
          <a:off x="7528734" y="0"/>
          <a:ext cx="1102554" cy="555645"/>
        </a:xfrm>
        <a:prstGeom prst="chevron">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2004" tIns="10668" rIns="10668" bIns="10668" numCol="1" spcCol="1270" anchor="ctr" anchorCtr="0">
          <a:noAutofit/>
        </a:bodyPr>
        <a:lstStyle/>
        <a:p>
          <a:pPr marL="0" lvl="0" indent="0" algn="ctr" defTabSz="355600">
            <a:lnSpc>
              <a:spcPct val="90000"/>
            </a:lnSpc>
            <a:spcBef>
              <a:spcPct val="0"/>
            </a:spcBef>
            <a:spcAft>
              <a:spcPct val="35000"/>
            </a:spcAft>
            <a:buNone/>
          </a:pPr>
          <a:r>
            <a:rPr lang="en-GB" sz="800" b="0" i="0" kern="1200" dirty="0">
              <a:latin typeface="Abadi MT Condensed Light" panose="020B0306030101010103" pitchFamily="34" charset="77"/>
            </a:rPr>
            <a:t>S4C:</a:t>
          </a:r>
        </a:p>
        <a:p>
          <a:pPr marL="0" lvl="0" indent="0" algn="ctr" defTabSz="355600">
            <a:lnSpc>
              <a:spcPct val="90000"/>
            </a:lnSpc>
            <a:spcBef>
              <a:spcPct val="0"/>
            </a:spcBef>
            <a:spcAft>
              <a:spcPct val="35000"/>
            </a:spcAft>
            <a:buNone/>
          </a:pPr>
          <a:r>
            <a:rPr lang="en-GB" sz="800" b="0" i="0" kern="1200" dirty="0">
              <a:latin typeface="Abadi MT Condensed Light" panose="020B0306030101010103" pitchFamily="34" charset="77"/>
            </a:rPr>
            <a:t>Operation</a:t>
          </a:r>
          <a:endParaRPr lang="en-GB" sz="800" kern="1200" dirty="0"/>
        </a:p>
      </dsp:txBody>
      <dsp:txXfrm>
        <a:off x="7806557" y="0"/>
        <a:ext cx="546909" cy="55564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E477BC-3E5E-404C-A5C0-979AE102370B}">
      <dsp:nvSpPr>
        <dsp:cNvPr id="0" name=""/>
        <dsp:cNvSpPr/>
      </dsp:nvSpPr>
      <dsp:spPr>
        <a:xfrm>
          <a:off x="2360414" y="1791746"/>
          <a:ext cx="1375171" cy="1375171"/>
        </a:xfrm>
        <a:prstGeom prst="ellipse">
          <a:avLst/>
        </a:prstGeom>
        <a:gradFill rotWithShape="0">
          <a:gsLst>
            <a:gs pos="0">
              <a:schemeClr val="accent2">
                <a:lumMod val="75000"/>
              </a:schemeClr>
            </a:gs>
            <a:gs pos="50000">
              <a:schemeClr val="accent2">
                <a:lumMod val="75000"/>
              </a:schemeClr>
            </a:gs>
            <a:gs pos="100000">
              <a:schemeClr val="accent2">
                <a:lumMod val="75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The PIDA Policy Engagement</a:t>
          </a:r>
          <a:endParaRPr lang="en-GB" sz="1400" kern="1200" dirty="0"/>
        </a:p>
      </dsp:txBody>
      <dsp:txXfrm>
        <a:off x="2561803" y="1993135"/>
        <a:ext cx="972393" cy="972393"/>
      </dsp:txXfrm>
    </dsp:sp>
    <dsp:sp modelId="{2184EE06-EFEF-404B-AA48-31C6F1AB7CEA}">
      <dsp:nvSpPr>
        <dsp:cNvPr id="0" name=""/>
        <dsp:cNvSpPr/>
      </dsp:nvSpPr>
      <dsp:spPr>
        <a:xfrm rot="16200000">
          <a:off x="2840920" y="1564364"/>
          <a:ext cx="414159" cy="40605"/>
        </a:xfrm>
        <a:custGeom>
          <a:avLst/>
          <a:gdLst/>
          <a:ahLst/>
          <a:cxnLst/>
          <a:rect l="0" t="0" r="0" b="0"/>
          <a:pathLst>
            <a:path>
              <a:moveTo>
                <a:pt x="0" y="20302"/>
              </a:moveTo>
              <a:lnTo>
                <a:pt x="414159" y="20302"/>
              </a:lnTo>
            </a:path>
          </a:pathLst>
        </a:custGeom>
        <a:noFill/>
        <a:ln w="12700" cap="flat" cmpd="sng" algn="ctr">
          <a:solidFill>
            <a:schemeClr val="accent6">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3037646" y="1574313"/>
        <a:ext cx="20707" cy="20707"/>
      </dsp:txXfrm>
    </dsp:sp>
    <dsp:sp modelId="{BDE45153-12B1-A347-AFEC-70798BC2041F}">
      <dsp:nvSpPr>
        <dsp:cNvPr id="0" name=""/>
        <dsp:cNvSpPr/>
      </dsp:nvSpPr>
      <dsp:spPr>
        <a:xfrm>
          <a:off x="2360414" y="2415"/>
          <a:ext cx="1375171" cy="1375171"/>
        </a:xfrm>
        <a:prstGeom prst="ellipse">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dirty="0">
              <a:effectLst/>
              <a:latin typeface="Times New Roman" panose="02020603050405020304" pitchFamily="18" charset="0"/>
              <a:ea typeface="Calibri" panose="020F0502020204030204" pitchFamily="34" charset="0"/>
            </a:rPr>
            <a:t>The PIDA Steering Committee (PIDA-SC), RECs, and Member States committed to</a:t>
          </a:r>
          <a:endParaRPr lang="en-GB" sz="1000" kern="1200" dirty="0"/>
        </a:p>
      </dsp:txBody>
      <dsp:txXfrm>
        <a:off x="2561803" y="203804"/>
        <a:ext cx="972393" cy="972393"/>
      </dsp:txXfrm>
    </dsp:sp>
    <dsp:sp modelId="{58BFB76C-9D9D-AB49-AD89-1F8668A4D9D6}">
      <dsp:nvSpPr>
        <dsp:cNvPr id="0" name=""/>
        <dsp:cNvSpPr/>
      </dsp:nvSpPr>
      <dsp:spPr>
        <a:xfrm rot="1800000">
          <a:off x="3615723" y="2906362"/>
          <a:ext cx="414159" cy="40605"/>
        </a:xfrm>
        <a:custGeom>
          <a:avLst/>
          <a:gdLst/>
          <a:ahLst/>
          <a:cxnLst/>
          <a:rect l="0" t="0" r="0" b="0"/>
          <a:pathLst>
            <a:path>
              <a:moveTo>
                <a:pt x="0" y="20302"/>
              </a:moveTo>
              <a:lnTo>
                <a:pt x="414159" y="20302"/>
              </a:lnTo>
            </a:path>
          </a:pathLst>
        </a:custGeom>
        <a:noFill/>
        <a:ln w="12700" cap="flat" cmpd="sng" algn="ctr">
          <a:solidFill>
            <a:schemeClr val="accent6">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3812449" y="2916311"/>
        <a:ext cx="20707" cy="20707"/>
      </dsp:txXfrm>
    </dsp:sp>
    <dsp:sp modelId="{4DEA307B-D10D-814B-9CB5-D42781309571}">
      <dsp:nvSpPr>
        <dsp:cNvPr id="0" name=""/>
        <dsp:cNvSpPr/>
      </dsp:nvSpPr>
      <dsp:spPr>
        <a:xfrm>
          <a:off x="3910020" y="2686412"/>
          <a:ext cx="1375171" cy="1375171"/>
        </a:xfrm>
        <a:prstGeom prst="ellipse">
          <a:avLst/>
        </a:prstGeom>
        <a:gradFill rotWithShape="0">
          <a:gsLst>
            <a:gs pos="0">
              <a:schemeClr val="accent6">
                <a:lumMod val="75000"/>
              </a:schemeClr>
            </a:gs>
            <a:gs pos="50000">
              <a:schemeClr val="accent6">
                <a:lumMod val="75000"/>
              </a:schemeClr>
            </a:gs>
            <a:gs pos="100000">
              <a:schemeClr val="accent6">
                <a:lumMod val="75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dirty="0">
              <a:effectLst/>
              <a:latin typeface="Times New Roman" panose="02020603050405020304" pitchFamily="18" charset="0"/>
              <a:ea typeface="Calibri" panose="020F0502020204030204" pitchFamily="34" charset="0"/>
            </a:rPr>
            <a:t>Specific objectives of Policy Brief</a:t>
          </a:r>
          <a:endParaRPr lang="en-GB" sz="1000" kern="1200" dirty="0"/>
        </a:p>
      </dsp:txBody>
      <dsp:txXfrm>
        <a:off x="4111409" y="2887801"/>
        <a:ext cx="972393" cy="972393"/>
      </dsp:txXfrm>
    </dsp:sp>
    <dsp:sp modelId="{55B6714A-52EF-4748-9B74-15952DE29394}">
      <dsp:nvSpPr>
        <dsp:cNvPr id="0" name=""/>
        <dsp:cNvSpPr/>
      </dsp:nvSpPr>
      <dsp:spPr>
        <a:xfrm rot="9000000">
          <a:off x="2066117" y="2906362"/>
          <a:ext cx="414159" cy="40605"/>
        </a:xfrm>
        <a:custGeom>
          <a:avLst/>
          <a:gdLst/>
          <a:ahLst/>
          <a:cxnLst/>
          <a:rect l="0" t="0" r="0" b="0"/>
          <a:pathLst>
            <a:path>
              <a:moveTo>
                <a:pt x="0" y="20302"/>
              </a:moveTo>
              <a:lnTo>
                <a:pt x="414159" y="20302"/>
              </a:lnTo>
            </a:path>
          </a:pathLst>
        </a:custGeom>
        <a:noFill/>
        <a:ln w="12700" cap="flat" cmpd="sng" algn="ctr">
          <a:solidFill>
            <a:schemeClr val="accent6">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rot="10800000">
        <a:off x="2262843" y="2916311"/>
        <a:ext cx="20707" cy="20707"/>
      </dsp:txXfrm>
    </dsp:sp>
    <dsp:sp modelId="{6C8A44C6-3BB9-B947-95F3-2F80F9E5AC05}">
      <dsp:nvSpPr>
        <dsp:cNvPr id="0" name=""/>
        <dsp:cNvSpPr/>
      </dsp:nvSpPr>
      <dsp:spPr>
        <a:xfrm>
          <a:off x="810808" y="2686412"/>
          <a:ext cx="1375171" cy="1375171"/>
        </a:xfrm>
        <a:prstGeom prst="ellipse">
          <a:avLst/>
        </a:prstGeom>
        <a:gradFill rotWithShape="0">
          <a:gsLst>
            <a:gs pos="0">
              <a:schemeClr val="accent4">
                <a:lumMod val="75000"/>
              </a:schemeClr>
            </a:gs>
            <a:gs pos="50000">
              <a:schemeClr val="accent4">
                <a:lumMod val="75000"/>
              </a:schemeClr>
            </a:gs>
            <a:gs pos="100000">
              <a:schemeClr val="accent4">
                <a:lumMod val="75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dirty="0">
              <a:latin typeface="Times New Roman" panose="02020603050405020304" pitchFamily="18" charset="0"/>
            </a:rPr>
            <a:t>Targeted Audience (not limited to)</a:t>
          </a:r>
          <a:endParaRPr lang="en-GB" sz="1000" kern="1200" dirty="0"/>
        </a:p>
      </dsp:txBody>
      <dsp:txXfrm>
        <a:off x="1012197" y="2887801"/>
        <a:ext cx="972393" cy="972393"/>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0B91E10-B30E-4C5C-92E4-D08C35549A18}" type="datetimeFigureOut">
              <a:rPr lang="en-GB" smtClean="0"/>
              <a:t>27/10/2020</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8257E3-8FA9-4182-A4D6-F435A1CA8BC8}" type="slidenum">
              <a:rPr lang="en-GB" smtClean="0"/>
              <a:t>‹#›</a:t>
            </a:fld>
            <a:endParaRPr lang="en-GB"/>
          </a:p>
        </p:txBody>
      </p:sp>
    </p:spTree>
    <p:extLst>
      <p:ext uri="{BB962C8B-B14F-4D97-AF65-F5344CB8AC3E}">
        <p14:creationId xmlns:p14="http://schemas.microsoft.com/office/powerpoint/2010/main" val="24155057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38257E3-8FA9-4182-A4D6-F435A1CA8BC8}" type="slidenum">
              <a:rPr lang="en-GB" smtClean="0"/>
              <a:t>1</a:t>
            </a:fld>
            <a:endParaRPr lang="en-GB"/>
          </a:p>
        </p:txBody>
      </p:sp>
    </p:spTree>
    <p:extLst>
      <p:ext uri="{BB962C8B-B14F-4D97-AF65-F5344CB8AC3E}">
        <p14:creationId xmlns:p14="http://schemas.microsoft.com/office/powerpoint/2010/main" val="33883283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90A7402E-D07B-4171-934E-01903D6D4EF2}" type="datetimeFigureOut">
              <a:rPr lang="en-GB" smtClean="0"/>
              <a:t>27/10/2020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08F7EB-9B2D-42CE-BB0E-B6ED9F2D2C56}" type="slidenum">
              <a:rPr lang="en-GB" smtClean="0"/>
              <a:t>‹#›</a:t>
            </a:fld>
            <a:endParaRPr lang="en-GB"/>
          </a:p>
        </p:txBody>
      </p:sp>
    </p:spTree>
    <p:extLst>
      <p:ext uri="{BB962C8B-B14F-4D97-AF65-F5344CB8AC3E}">
        <p14:creationId xmlns:p14="http://schemas.microsoft.com/office/powerpoint/2010/main" val="497320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0A7402E-D07B-4171-934E-01903D6D4EF2}" type="datetimeFigureOut">
              <a:rPr lang="en-GB" smtClean="0"/>
              <a:t>27/10/2020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08F7EB-9B2D-42CE-BB0E-B6ED9F2D2C56}" type="slidenum">
              <a:rPr lang="en-GB" smtClean="0"/>
              <a:t>‹#›</a:t>
            </a:fld>
            <a:endParaRPr lang="en-GB"/>
          </a:p>
        </p:txBody>
      </p:sp>
    </p:spTree>
    <p:extLst>
      <p:ext uri="{BB962C8B-B14F-4D97-AF65-F5344CB8AC3E}">
        <p14:creationId xmlns:p14="http://schemas.microsoft.com/office/powerpoint/2010/main" val="3879571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0A7402E-D07B-4171-934E-01903D6D4EF2}" type="datetimeFigureOut">
              <a:rPr lang="en-GB" smtClean="0"/>
              <a:t>27/10/2020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08F7EB-9B2D-42CE-BB0E-B6ED9F2D2C56}" type="slidenum">
              <a:rPr lang="en-GB" smtClean="0"/>
              <a:t>‹#›</a:t>
            </a:fld>
            <a:endParaRPr lang="en-GB"/>
          </a:p>
        </p:txBody>
      </p:sp>
    </p:spTree>
    <p:extLst>
      <p:ext uri="{BB962C8B-B14F-4D97-AF65-F5344CB8AC3E}">
        <p14:creationId xmlns:p14="http://schemas.microsoft.com/office/powerpoint/2010/main" val="17260620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CA9FC7-5466-46DE-874D-998A82F87826}" type="datetimeFigureOut">
              <a:rPr lang="en-GB" smtClean="0"/>
              <a:t>27/10/2020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A62E9AC-78E1-4799-8562-C66A38A92102}" type="slidenum">
              <a:rPr lang="en-GB" smtClean="0"/>
              <a:t>‹#›</a:t>
            </a:fld>
            <a:endParaRPr lang="en-GB"/>
          </a:p>
        </p:txBody>
      </p:sp>
    </p:spTree>
    <p:extLst>
      <p:ext uri="{BB962C8B-B14F-4D97-AF65-F5344CB8AC3E}">
        <p14:creationId xmlns:p14="http://schemas.microsoft.com/office/powerpoint/2010/main" val="9685444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6_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9328" y="1143"/>
            <a:ext cx="8829395" cy="602539"/>
          </a:xfrm>
        </p:spPr>
        <p:txBody>
          <a:bodyPr/>
          <a:lstStyle/>
          <a:p>
            <a:r>
              <a:rPr lang="en-US"/>
              <a:t>Click to edit Master title style</a:t>
            </a:r>
            <a:endParaRPr lang="en-US" dirty="0"/>
          </a:p>
        </p:txBody>
      </p:sp>
      <p:sp>
        <p:nvSpPr>
          <p:cNvPr id="4" name="Content Placeholder 3"/>
          <p:cNvSpPr>
            <a:spLocks noGrp="1"/>
          </p:cNvSpPr>
          <p:nvPr>
            <p:ph sz="half" idx="2"/>
          </p:nvPr>
        </p:nvSpPr>
        <p:spPr>
          <a:xfrm>
            <a:off x="150424" y="772357"/>
            <a:ext cx="8815913" cy="2553259"/>
          </a:xfrm>
        </p:spPr>
        <p:txBody>
          <a:bodyPr>
            <a:normAutofit/>
          </a:bodyPr>
          <a:lstStyle>
            <a:lvl1pPr>
              <a:defRPr sz="1600"/>
            </a:lvl1pPr>
            <a:lvl2pPr>
              <a:defRPr sz="1400"/>
            </a:lvl2pPr>
            <a:lvl3pPr>
              <a:defRPr sz="1200"/>
            </a:lvl3pPr>
            <a:lvl4pPr>
              <a:defRPr sz="1100"/>
            </a:lvl4pPr>
            <a:lvl5pP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129393" y="3524435"/>
            <a:ext cx="8859330" cy="2734779"/>
          </a:xfrm>
        </p:spPr>
        <p:txBody>
          <a:bodyPr>
            <a:normAutofit/>
          </a:bodyPr>
          <a:lstStyle>
            <a:lvl1pPr>
              <a:defRPr sz="1600"/>
            </a:lvl1pPr>
            <a:lvl2pPr>
              <a:defRPr sz="1400"/>
            </a:lvl2pPr>
            <a:lvl3pPr>
              <a:defRPr sz="1200"/>
            </a:lvl3pPr>
            <a:lvl4pPr>
              <a:defRPr sz="1100"/>
            </a:lvl4pPr>
            <a:lvl5pP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54D8EBA-E3A8-41D5-840F-EFA0202A10F4}" type="datetimeFigureOut">
              <a:rPr lang="en-GB" smtClean="0"/>
              <a:t>27/10/2020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4AA8156-67F3-4B6F-ADAD-63476313C910}" type="slidenum">
              <a:rPr lang="en-GB" smtClean="0"/>
              <a:t>‹#›</a:t>
            </a:fld>
            <a:endParaRPr lang="en-GB"/>
          </a:p>
        </p:txBody>
      </p:sp>
    </p:spTree>
    <p:extLst>
      <p:ext uri="{BB962C8B-B14F-4D97-AF65-F5344CB8AC3E}">
        <p14:creationId xmlns:p14="http://schemas.microsoft.com/office/powerpoint/2010/main" val="3859823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9_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9328" y="18898"/>
            <a:ext cx="8829395" cy="611417"/>
          </a:xfrm>
        </p:spPr>
        <p:txBody>
          <a:bodyPr/>
          <a:lstStyle/>
          <a:p>
            <a:r>
              <a:rPr lang="en-US"/>
              <a:t>Click to edit Master title style</a:t>
            </a:r>
            <a:endParaRPr lang="en-US" dirty="0"/>
          </a:p>
        </p:txBody>
      </p:sp>
      <p:sp>
        <p:nvSpPr>
          <p:cNvPr id="4" name="Content Placeholder 3"/>
          <p:cNvSpPr>
            <a:spLocks noGrp="1"/>
          </p:cNvSpPr>
          <p:nvPr>
            <p:ph sz="half" idx="2"/>
          </p:nvPr>
        </p:nvSpPr>
        <p:spPr>
          <a:xfrm>
            <a:off x="150424" y="1390866"/>
            <a:ext cx="8815913" cy="1934750"/>
          </a:xfrm>
        </p:spPr>
        <p:txBody>
          <a:bodyPr>
            <a:normAutofit/>
          </a:bodyPr>
          <a:lstStyle>
            <a:lvl1pPr>
              <a:defRPr sz="1600"/>
            </a:lvl1pPr>
            <a:lvl2pPr>
              <a:defRPr sz="1400"/>
            </a:lvl2pPr>
            <a:lvl3pPr>
              <a:defRPr sz="1200"/>
            </a:lvl3pPr>
            <a:lvl4pPr>
              <a:defRPr sz="1100"/>
            </a:lvl4pPr>
            <a:lvl5pP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129393" y="3524435"/>
            <a:ext cx="8859330" cy="2734779"/>
          </a:xfrm>
        </p:spPr>
        <p:txBody>
          <a:bodyPr>
            <a:normAutofit/>
          </a:bodyPr>
          <a:lstStyle>
            <a:lvl1pPr>
              <a:defRPr sz="1600"/>
            </a:lvl1pPr>
            <a:lvl2pPr>
              <a:defRPr sz="1400"/>
            </a:lvl2pPr>
            <a:lvl3pPr>
              <a:defRPr sz="1200"/>
            </a:lvl3pPr>
            <a:lvl4pPr>
              <a:defRPr sz="1100"/>
            </a:lvl4pPr>
            <a:lvl5pP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54D8EBA-E3A8-41D5-840F-EFA0202A10F4}" type="datetimeFigureOut">
              <a:rPr lang="en-GB" smtClean="0"/>
              <a:t>27/10/2020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4AA8156-67F3-4B6F-ADAD-63476313C910}" type="slidenum">
              <a:rPr lang="en-GB" smtClean="0"/>
              <a:t>‹#›</a:t>
            </a:fld>
            <a:endParaRPr lang="en-GB"/>
          </a:p>
        </p:txBody>
      </p:sp>
    </p:spTree>
    <p:extLst>
      <p:ext uri="{BB962C8B-B14F-4D97-AF65-F5344CB8AC3E}">
        <p14:creationId xmlns:p14="http://schemas.microsoft.com/office/powerpoint/2010/main" val="3862302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29393" y="2281562"/>
            <a:ext cx="8859331" cy="40761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CA9FC7-5466-46DE-874D-998A82F87826}" type="datetimeFigureOut">
              <a:rPr lang="en-GB" smtClean="0"/>
              <a:t>27/10/2020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A62E9AC-78E1-4799-8562-C66A38A92102}" type="slidenum">
              <a:rPr lang="en-GB" smtClean="0"/>
              <a:t>‹#›</a:t>
            </a:fld>
            <a:endParaRPr lang="en-GB"/>
          </a:p>
        </p:txBody>
      </p:sp>
      <p:sp>
        <p:nvSpPr>
          <p:cNvPr id="8" name="Text Placeholder 7"/>
          <p:cNvSpPr>
            <a:spLocks noGrp="1"/>
          </p:cNvSpPr>
          <p:nvPr>
            <p:ph type="body" sz="quarter" idx="13"/>
          </p:nvPr>
        </p:nvSpPr>
        <p:spPr>
          <a:xfrm>
            <a:off x="130175" y="1304925"/>
            <a:ext cx="8858250" cy="7731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4795466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1_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9328" y="0"/>
            <a:ext cx="8829395" cy="603682"/>
          </a:xfrm>
        </p:spPr>
        <p:txBody>
          <a:bodyPr/>
          <a:lstStyle/>
          <a:p>
            <a:r>
              <a:rPr lang="en-US"/>
              <a:t>Click to edit Master title style</a:t>
            </a:r>
            <a:endParaRPr lang="en-US" dirty="0"/>
          </a:p>
        </p:txBody>
      </p:sp>
      <p:sp>
        <p:nvSpPr>
          <p:cNvPr id="4" name="Content Placeholder 3"/>
          <p:cNvSpPr>
            <a:spLocks noGrp="1"/>
          </p:cNvSpPr>
          <p:nvPr>
            <p:ph sz="half" idx="2"/>
          </p:nvPr>
        </p:nvSpPr>
        <p:spPr>
          <a:xfrm>
            <a:off x="150424" y="1390866"/>
            <a:ext cx="8815913" cy="1934750"/>
          </a:xfrm>
        </p:spPr>
        <p:txBody>
          <a:bodyPr>
            <a:normAutofit/>
          </a:bodyPr>
          <a:lstStyle>
            <a:lvl1pPr>
              <a:defRPr sz="1600"/>
            </a:lvl1pPr>
            <a:lvl2pPr>
              <a:defRPr sz="1400"/>
            </a:lvl2pPr>
            <a:lvl3pPr>
              <a:defRPr sz="1200"/>
            </a:lvl3pPr>
            <a:lvl4pPr>
              <a:defRPr sz="1100"/>
            </a:lvl4pPr>
            <a:lvl5pP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129393" y="3524435"/>
            <a:ext cx="8859330" cy="2734779"/>
          </a:xfrm>
        </p:spPr>
        <p:txBody>
          <a:bodyPr>
            <a:normAutofit/>
          </a:bodyPr>
          <a:lstStyle>
            <a:lvl1pPr>
              <a:defRPr sz="1600"/>
            </a:lvl1pPr>
            <a:lvl2pPr>
              <a:defRPr sz="1400"/>
            </a:lvl2pPr>
            <a:lvl3pPr>
              <a:defRPr sz="1200"/>
            </a:lvl3pPr>
            <a:lvl4pPr>
              <a:defRPr sz="1100"/>
            </a:lvl4pPr>
            <a:lvl5pP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54D8EBA-E3A8-41D5-840F-EFA0202A10F4}" type="datetimeFigureOut">
              <a:rPr lang="en-GB" smtClean="0"/>
              <a:t>27/10/2020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4AA8156-67F3-4B6F-ADAD-63476313C910}" type="slidenum">
              <a:rPr lang="en-GB" smtClean="0"/>
              <a:t>‹#›</a:t>
            </a:fld>
            <a:endParaRPr lang="en-GB"/>
          </a:p>
        </p:txBody>
      </p:sp>
    </p:spTree>
    <p:extLst>
      <p:ext uri="{BB962C8B-B14F-4D97-AF65-F5344CB8AC3E}">
        <p14:creationId xmlns:p14="http://schemas.microsoft.com/office/powerpoint/2010/main" val="6954546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4_Comparison">
    <p:spTree>
      <p:nvGrpSpPr>
        <p:cNvPr id="1" name=""/>
        <p:cNvGrpSpPr/>
        <p:nvPr/>
      </p:nvGrpSpPr>
      <p:grpSpPr>
        <a:xfrm>
          <a:off x="0" y="0"/>
          <a:ext cx="0" cy="0"/>
          <a:chOff x="0" y="0"/>
          <a:chExt cx="0" cy="0"/>
        </a:xfrm>
      </p:grpSpPr>
      <p:sp>
        <p:nvSpPr>
          <p:cNvPr id="2" name="Title 1"/>
          <p:cNvSpPr>
            <a:spLocks noGrp="1"/>
          </p:cNvSpPr>
          <p:nvPr>
            <p:ph type="title"/>
          </p:nvPr>
        </p:nvSpPr>
        <p:spPr>
          <a:xfrm>
            <a:off x="230350" y="0"/>
            <a:ext cx="8829395" cy="594804"/>
          </a:xfrm>
        </p:spPr>
        <p:txBody>
          <a:bodyPr/>
          <a:lstStyle/>
          <a:p>
            <a:r>
              <a:rPr lang="en-US"/>
              <a:t>Click to edit Master title style</a:t>
            </a:r>
            <a:endParaRPr lang="en-US" dirty="0"/>
          </a:p>
        </p:txBody>
      </p:sp>
      <p:sp>
        <p:nvSpPr>
          <p:cNvPr id="4" name="Content Placeholder 3"/>
          <p:cNvSpPr>
            <a:spLocks noGrp="1"/>
          </p:cNvSpPr>
          <p:nvPr>
            <p:ph sz="half" idx="2"/>
          </p:nvPr>
        </p:nvSpPr>
        <p:spPr>
          <a:xfrm>
            <a:off x="150424" y="1390866"/>
            <a:ext cx="8815913" cy="1934750"/>
          </a:xfrm>
        </p:spPr>
        <p:txBody>
          <a:bodyPr>
            <a:normAutofit/>
          </a:bodyPr>
          <a:lstStyle>
            <a:lvl1pPr>
              <a:defRPr sz="1600"/>
            </a:lvl1pPr>
            <a:lvl2pPr>
              <a:defRPr sz="1400"/>
            </a:lvl2pPr>
            <a:lvl3pPr>
              <a:defRPr sz="1200"/>
            </a:lvl3pPr>
            <a:lvl4pPr>
              <a:defRPr sz="1100"/>
            </a:lvl4pPr>
            <a:lvl5pP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129393" y="3524435"/>
            <a:ext cx="8859330" cy="2734779"/>
          </a:xfrm>
        </p:spPr>
        <p:txBody>
          <a:bodyPr>
            <a:normAutofit/>
          </a:bodyPr>
          <a:lstStyle>
            <a:lvl1pPr>
              <a:defRPr sz="1600"/>
            </a:lvl1pPr>
            <a:lvl2pPr>
              <a:defRPr sz="1400"/>
            </a:lvl2pPr>
            <a:lvl3pPr>
              <a:defRPr sz="1200"/>
            </a:lvl3pPr>
            <a:lvl4pPr>
              <a:defRPr sz="1100"/>
            </a:lvl4pPr>
            <a:lvl5pP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54D8EBA-E3A8-41D5-840F-EFA0202A10F4}" type="datetimeFigureOut">
              <a:rPr lang="en-GB" smtClean="0"/>
              <a:t>27/10/2020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4AA8156-67F3-4B6F-ADAD-63476313C910}" type="slidenum">
              <a:rPr lang="en-GB" smtClean="0"/>
              <a:t>‹#›</a:t>
            </a:fld>
            <a:endParaRPr lang="en-GB"/>
          </a:p>
        </p:txBody>
      </p:sp>
    </p:spTree>
    <p:extLst>
      <p:ext uri="{BB962C8B-B14F-4D97-AF65-F5344CB8AC3E}">
        <p14:creationId xmlns:p14="http://schemas.microsoft.com/office/powerpoint/2010/main" val="18869657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29394" y="2281562"/>
            <a:ext cx="4313665" cy="40761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CA9FC7-5466-46DE-874D-998A82F87826}" type="datetimeFigureOut">
              <a:rPr lang="en-GB" smtClean="0"/>
              <a:t>27/10/2020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A62E9AC-78E1-4799-8562-C66A38A92102}" type="slidenum">
              <a:rPr lang="en-GB" smtClean="0"/>
              <a:t>‹#›</a:t>
            </a:fld>
            <a:endParaRPr lang="en-GB"/>
          </a:p>
        </p:txBody>
      </p:sp>
      <p:sp>
        <p:nvSpPr>
          <p:cNvPr id="8" name="Text Placeholder 7"/>
          <p:cNvSpPr>
            <a:spLocks noGrp="1"/>
          </p:cNvSpPr>
          <p:nvPr>
            <p:ph type="body" sz="quarter" idx="13"/>
          </p:nvPr>
        </p:nvSpPr>
        <p:spPr>
          <a:xfrm>
            <a:off x="130175" y="1304925"/>
            <a:ext cx="8858250" cy="7731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2"/>
          <p:cNvSpPr>
            <a:spLocks noGrp="1"/>
          </p:cNvSpPr>
          <p:nvPr>
            <p:ph idx="14"/>
          </p:nvPr>
        </p:nvSpPr>
        <p:spPr>
          <a:xfrm>
            <a:off x="4674760" y="2281562"/>
            <a:ext cx="4313665" cy="40761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925239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5_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9393" y="1"/>
            <a:ext cx="8829395" cy="594804"/>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303" y="1399811"/>
            <a:ext cx="1701695" cy="823912"/>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8303" y="2309446"/>
            <a:ext cx="1701695" cy="4100232"/>
          </a:xfrm>
        </p:spPr>
        <p:txBody>
          <a:bodyPr>
            <a:normAutofit/>
          </a:bodyPr>
          <a:lstStyle>
            <a:lvl1pPr>
              <a:defRPr sz="1200"/>
            </a:lvl1pPr>
            <a:lvl2pPr>
              <a:defRPr sz="1100"/>
            </a:lvl2pPr>
            <a:lvl3pPr>
              <a:defRPr sz="1050"/>
            </a:lvl3pPr>
            <a:lvl4pPr>
              <a:defRPr sz="1000"/>
            </a:lvl4pPr>
            <a:lvl5pPr>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919387" y="1390933"/>
            <a:ext cx="1710075" cy="823912"/>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919387" y="2300568"/>
            <a:ext cx="1710075" cy="4100232"/>
          </a:xfrm>
        </p:spPr>
        <p:txBody>
          <a:bodyPr>
            <a:normAutofit/>
          </a:bodyPr>
          <a:lstStyle>
            <a:lvl1pPr>
              <a:defRPr sz="1200"/>
            </a:lvl1pPr>
            <a:lvl2pPr>
              <a:defRPr sz="1100"/>
            </a:lvl2pPr>
            <a:lvl3pPr>
              <a:defRPr sz="1050"/>
            </a:lvl3pPr>
            <a:lvl4pPr>
              <a:defRPr sz="1000"/>
            </a:lvl4pPr>
            <a:lvl5pPr>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54D8EBA-E3A8-41D5-840F-EFA0202A10F4}" type="datetimeFigureOut">
              <a:rPr lang="en-GB" smtClean="0"/>
              <a:t>27/10/2020</a:t>
            </a:fld>
            <a:endParaRPr lang="en-GB"/>
          </a:p>
        </p:txBody>
      </p:sp>
      <p:sp>
        <p:nvSpPr>
          <p:cNvPr id="8" name="Footer Placeholder 7"/>
          <p:cNvSpPr>
            <a:spLocks noGrp="1"/>
          </p:cNvSpPr>
          <p:nvPr>
            <p:ph type="ftr" sz="quarter" idx="11"/>
          </p:nvPr>
        </p:nvSpPr>
        <p:spPr>
          <a:xfrm>
            <a:off x="2742482" y="6538820"/>
            <a:ext cx="3189267" cy="269099"/>
          </a:xfrm>
        </p:spPr>
        <p:txBody>
          <a:bodyPr/>
          <a:lstStyle/>
          <a:p>
            <a:endParaRPr lang="en-GB"/>
          </a:p>
        </p:txBody>
      </p:sp>
      <p:sp>
        <p:nvSpPr>
          <p:cNvPr id="9" name="Slide Number Placeholder 8"/>
          <p:cNvSpPr>
            <a:spLocks noGrp="1"/>
          </p:cNvSpPr>
          <p:nvPr>
            <p:ph type="sldNum" sz="quarter" idx="12"/>
          </p:nvPr>
        </p:nvSpPr>
        <p:spPr>
          <a:xfrm>
            <a:off x="6640603" y="6531511"/>
            <a:ext cx="2126178" cy="269099"/>
          </a:xfrm>
        </p:spPr>
        <p:txBody>
          <a:bodyPr/>
          <a:lstStyle/>
          <a:p>
            <a:fld id="{04AA8156-67F3-4B6F-ADAD-63476313C910}" type="slidenum">
              <a:rPr lang="en-GB" smtClean="0"/>
              <a:t>‹#›</a:t>
            </a:fld>
            <a:endParaRPr lang="en-GB"/>
          </a:p>
        </p:txBody>
      </p:sp>
      <p:sp>
        <p:nvSpPr>
          <p:cNvPr id="10" name="Text Placeholder 2"/>
          <p:cNvSpPr>
            <a:spLocks noGrp="1"/>
          </p:cNvSpPr>
          <p:nvPr>
            <p:ph type="body" idx="13"/>
          </p:nvPr>
        </p:nvSpPr>
        <p:spPr>
          <a:xfrm>
            <a:off x="3738516" y="1383535"/>
            <a:ext cx="1701695" cy="823912"/>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1" name="Content Placeholder 3"/>
          <p:cNvSpPr>
            <a:spLocks noGrp="1"/>
          </p:cNvSpPr>
          <p:nvPr>
            <p:ph sz="half" idx="14"/>
          </p:nvPr>
        </p:nvSpPr>
        <p:spPr>
          <a:xfrm>
            <a:off x="3738516" y="2293170"/>
            <a:ext cx="1701695" cy="4100232"/>
          </a:xfrm>
        </p:spPr>
        <p:txBody>
          <a:bodyPr>
            <a:normAutofit/>
          </a:bodyPr>
          <a:lstStyle>
            <a:lvl1pPr>
              <a:defRPr sz="1200"/>
            </a:lvl1pPr>
            <a:lvl2pPr>
              <a:defRPr sz="1100"/>
            </a:lvl2pPr>
            <a:lvl3pPr>
              <a:defRPr sz="1050"/>
            </a:lvl3pPr>
            <a:lvl4pPr>
              <a:defRPr sz="1000"/>
            </a:lvl4pPr>
            <a:lvl5pPr>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4"/>
          <p:cNvSpPr>
            <a:spLocks noGrp="1"/>
          </p:cNvSpPr>
          <p:nvPr>
            <p:ph type="body" sz="quarter" idx="15"/>
          </p:nvPr>
        </p:nvSpPr>
        <p:spPr>
          <a:xfrm>
            <a:off x="5534091" y="1383535"/>
            <a:ext cx="1710075" cy="823912"/>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16"/>
          </p:nvPr>
        </p:nvSpPr>
        <p:spPr>
          <a:xfrm>
            <a:off x="5534091" y="2293170"/>
            <a:ext cx="1710075" cy="4100232"/>
          </a:xfrm>
        </p:spPr>
        <p:txBody>
          <a:bodyPr>
            <a:normAutofit/>
          </a:bodyPr>
          <a:lstStyle>
            <a:lvl1pPr>
              <a:defRPr sz="1200"/>
            </a:lvl1pPr>
            <a:lvl2pPr>
              <a:defRPr sz="1100"/>
            </a:lvl2pPr>
            <a:lvl3pPr>
              <a:defRPr sz="1050"/>
            </a:lvl3pPr>
            <a:lvl4pPr>
              <a:defRPr sz="1000"/>
            </a:lvl4pPr>
            <a:lvl5pPr>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Text Placeholder 4"/>
          <p:cNvSpPr>
            <a:spLocks noGrp="1"/>
          </p:cNvSpPr>
          <p:nvPr>
            <p:ph type="body" sz="quarter" idx="17"/>
          </p:nvPr>
        </p:nvSpPr>
        <p:spPr>
          <a:xfrm>
            <a:off x="7311108" y="1385011"/>
            <a:ext cx="1710075" cy="823912"/>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5" name="Content Placeholder 5"/>
          <p:cNvSpPr>
            <a:spLocks noGrp="1"/>
          </p:cNvSpPr>
          <p:nvPr>
            <p:ph sz="quarter" idx="18"/>
          </p:nvPr>
        </p:nvSpPr>
        <p:spPr>
          <a:xfrm>
            <a:off x="7311108" y="2294646"/>
            <a:ext cx="1710075" cy="4100232"/>
          </a:xfrm>
        </p:spPr>
        <p:txBody>
          <a:bodyPr>
            <a:normAutofit/>
          </a:bodyPr>
          <a:lstStyle>
            <a:lvl1pPr>
              <a:defRPr sz="1200"/>
            </a:lvl1pPr>
            <a:lvl2pPr>
              <a:defRPr sz="1100"/>
            </a:lvl2pPr>
            <a:lvl3pPr>
              <a:defRPr sz="1050"/>
            </a:lvl3pPr>
            <a:lvl4pPr>
              <a:defRPr sz="1000"/>
            </a:lvl4pPr>
            <a:lvl5pPr>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154583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0_Title and Conten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6268792" y="530352"/>
            <a:ext cx="2980953" cy="710070"/>
          </a:xfrm>
          <a:prstGeom prst="rect">
            <a:avLst/>
          </a:prstGeom>
        </p:spPr>
      </p:pic>
      <p:sp>
        <p:nvSpPr>
          <p:cNvPr id="9" name="Text Placeholder 8"/>
          <p:cNvSpPr>
            <a:spLocks noGrp="1"/>
          </p:cNvSpPr>
          <p:nvPr>
            <p:ph type="body" sz="quarter" idx="11" hasCustomPrompt="1"/>
          </p:nvPr>
        </p:nvSpPr>
        <p:spPr>
          <a:xfrm>
            <a:off x="7291388" y="6449781"/>
            <a:ext cx="1852612" cy="401638"/>
          </a:xfrm>
        </p:spPr>
        <p:txBody>
          <a:bodyPr>
            <a:noAutofit/>
          </a:bodyPr>
          <a:lstStyle>
            <a:lvl1pPr marL="0" indent="0" algn="ctr">
              <a:buNone/>
              <a:defRPr sz="1600" b="1"/>
            </a:lvl1pPr>
          </a:lstStyle>
          <a:p>
            <a:pPr lvl="0"/>
            <a:r>
              <a:rPr lang="en-GB" dirty="0"/>
              <a:t>www.au.int</a:t>
            </a:r>
          </a:p>
        </p:txBody>
      </p:sp>
      <p:sp>
        <p:nvSpPr>
          <p:cNvPr id="3" name="Content Placeholder 2"/>
          <p:cNvSpPr>
            <a:spLocks noGrp="1"/>
          </p:cNvSpPr>
          <p:nvPr>
            <p:ph sz="quarter" idx="12"/>
          </p:nvPr>
        </p:nvSpPr>
        <p:spPr>
          <a:xfrm>
            <a:off x="4154488" y="0"/>
            <a:ext cx="4989512" cy="6858000"/>
          </a:xfrm>
          <a:solidFill>
            <a:schemeClr val="bg1">
              <a:lumMod val="95000"/>
            </a:schemeClr>
          </a:solidFill>
        </p:spPr>
        <p:txBody>
          <a:bodyPr anchor="ctr"/>
          <a:lstStyle>
            <a:lvl1pPr>
              <a:defRPr>
                <a:solidFill>
                  <a:srgbClr val="951F39"/>
                </a:solidFill>
              </a:defRPr>
            </a:lvl1pPr>
            <a:lvl2pPr>
              <a:defRPr>
                <a:solidFill>
                  <a:srgbClr val="951F39"/>
                </a:solidFill>
              </a:defRPr>
            </a:lvl2pPr>
            <a:lvl3pPr>
              <a:defRPr>
                <a:solidFill>
                  <a:srgbClr val="951F39"/>
                </a:solidFill>
              </a:defRPr>
            </a:lvl3pPr>
            <a:lvl4pPr>
              <a:defRPr>
                <a:solidFill>
                  <a:srgbClr val="951F39"/>
                </a:solidFill>
              </a:defRPr>
            </a:lvl4pPr>
            <a:lvl5pPr>
              <a:defRPr>
                <a:solidFill>
                  <a:srgbClr val="951F39"/>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itle 11"/>
          <p:cNvSpPr>
            <a:spLocks noGrp="1"/>
          </p:cNvSpPr>
          <p:nvPr>
            <p:ph type="title"/>
          </p:nvPr>
        </p:nvSpPr>
        <p:spPr>
          <a:xfrm>
            <a:off x="0" y="2460255"/>
            <a:ext cx="4154488" cy="1325563"/>
          </a:xfrm>
        </p:spPr>
        <p:txBody>
          <a:bodyPr>
            <a:noAutofit/>
          </a:bodyPr>
          <a:lstStyle>
            <a:lvl1pPr>
              <a:defRPr sz="3600" b="0"/>
            </a:lvl1pPr>
          </a:lstStyle>
          <a:p>
            <a:r>
              <a:rPr lang="en-US"/>
              <a:t>Click to edit Master title style</a:t>
            </a:r>
            <a:endParaRPr lang="en-GB"/>
          </a:p>
        </p:txBody>
      </p:sp>
    </p:spTree>
    <p:extLst>
      <p:ext uri="{BB962C8B-B14F-4D97-AF65-F5344CB8AC3E}">
        <p14:creationId xmlns:p14="http://schemas.microsoft.com/office/powerpoint/2010/main" val="26168750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29395" y="2281562"/>
            <a:ext cx="2833301" cy="40761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CA9FC7-5466-46DE-874D-998A82F87826}" type="datetimeFigureOut">
              <a:rPr lang="en-GB" smtClean="0"/>
              <a:t>27/10/2020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A62E9AC-78E1-4799-8562-C66A38A92102}" type="slidenum">
              <a:rPr lang="en-GB" smtClean="0"/>
              <a:t>‹#›</a:t>
            </a:fld>
            <a:endParaRPr lang="en-GB"/>
          </a:p>
        </p:txBody>
      </p:sp>
      <p:sp>
        <p:nvSpPr>
          <p:cNvPr id="8" name="Text Placeholder 7"/>
          <p:cNvSpPr>
            <a:spLocks noGrp="1"/>
          </p:cNvSpPr>
          <p:nvPr>
            <p:ph type="body" sz="quarter" idx="13"/>
          </p:nvPr>
        </p:nvSpPr>
        <p:spPr>
          <a:xfrm>
            <a:off x="130175" y="1304925"/>
            <a:ext cx="8858250" cy="773113"/>
          </a:xfrm>
        </p:spPr>
        <p:txBody>
          <a:bodyPr/>
          <a:lstStyle/>
          <a:p>
            <a:pPr lvl="0"/>
            <a:r>
              <a:rPr lang="en-US"/>
              <a:t>Click to edit Master text styles</a:t>
            </a:r>
          </a:p>
        </p:txBody>
      </p:sp>
      <p:sp>
        <p:nvSpPr>
          <p:cNvPr id="9" name="Content Placeholder 2"/>
          <p:cNvSpPr>
            <a:spLocks noGrp="1"/>
          </p:cNvSpPr>
          <p:nvPr>
            <p:ph idx="14"/>
          </p:nvPr>
        </p:nvSpPr>
        <p:spPr>
          <a:xfrm>
            <a:off x="3141543" y="2270376"/>
            <a:ext cx="2833301" cy="40761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2"/>
          <p:cNvSpPr>
            <a:spLocks noGrp="1"/>
          </p:cNvSpPr>
          <p:nvPr>
            <p:ph idx="15"/>
          </p:nvPr>
        </p:nvSpPr>
        <p:spPr>
          <a:xfrm>
            <a:off x="6155124" y="2281562"/>
            <a:ext cx="2833301" cy="40761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19299866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7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29394" y="2281562"/>
            <a:ext cx="4313665" cy="40761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CA9FC7-5466-46DE-874D-998A82F87826}" type="datetimeFigureOut">
              <a:rPr lang="en-GB" smtClean="0"/>
              <a:t>27/10/2020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A62E9AC-78E1-4799-8562-C66A38A92102}" type="slidenum">
              <a:rPr lang="en-GB" smtClean="0"/>
              <a:t>‹#›</a:t>
            </a:fld>
            <a:endParaRPr lang="en-GB"/>
          </a:p>
        </p:txBody>
      </p:sp>
      <p:sp>
        <p:nvSpPr>
          <p:cNvPr id="8" name="Text Placeholder 7"/>
          <p:cNvSpPr>
            <a:spLocks noGrp="1"/>
          </p:cNvSpPr>
          <p:nvPr>
            <p:ph type="body" sz="quarter" idx="13"/>
          </p:nvPr>
        </p:nvSpPr>
        <p:spPr>
          <a:xfrm>
            <a:off x="130175" y="1304925"/>
            <a:ext cx="8858250" cy="7731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2"/>
          <p:cNvSpPr>
            <a:spLocks noGrp="1"/>
          </p:cNvSpPr>
          <p:nvPr>
            <p:ph idx="14"/>
          </p:nvPr>
        </p:nvSpPr>
        <p:spPr>
          <a:xfrm>
            <a:off x="4674760" y="2281562"/>
            <a:ext cx="4313665" cy="40761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29353665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8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29394" y="2281562"/>
            <a:ext cx="4313665" cy="40761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CA9FC7-5466-46DE-874D-998A82F87826}" type="datetimeFigureOut">
              <a:rPr lang="en-GB" smtClean="0"/>
              <a:t>27/10/2020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A62E9AC-78E1-4799-8562-C66A38A92102}" type="slidenum">
              <a:rPr lang="en-GB" smtClean="0"/>
              <a:t>‹#›</a:t>
            </a:fld>
            <a:endParaRPr lang="en-GB"/>
          </a:p>
        </p:txBody>
      </p:sp>
      <p:sp>
        <p:nvSpPr>
          <p:cNvPr id="8" name="Text Placeholder 7"/>
          <p:cNvSpPr>
            <a:spLocks noGrp="1"/>
          </p:cNvSpPr>
          <p:nvPr>
            <p:ph type="body" sz="quarter" idx="13"/>
          </p:nvPr>
        </p:nvSpPr>
        <p:spPr>
          <a:xfrm>
            <a:off x="130175" y="1304925"/>
            <a:ext cx="8858250" cy="7731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2"/>
          <p:cNvSpPr>
            <a:spLocks noGrp="1"/>
          </p:cNvSpPr>
          <p:nvPr>
            <p:ph idx="14"/>
          </p:nvPr>
        </p:nvSpPr>
        <p:spPr>
          <a:xfrm>
            <a:off x="4674760" y="2281562"/>
            <a:ext cx="4313665" cy="40761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88754163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9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29394" y="2281562"/>
            <a:ext cx="4313665" cy="40761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CA9FC7-5466-46DE-874D-998A82F87826}" type="datetimeFigureOut">
              <a:rPr lang="en-GB" smtClean="0"/>
              <a:t>27/10/2020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A62E9AC-78E1-4799-8562-C66A38A92102}" type="slidenum">
              <a:rPr lang="en-GB" smtClean="0"/>
              <a:t>‹#›</a:t>
            </a:fld>
            <a:endParaRPr lang="en-GB"/>
          </a:p>
        </p:txBody>
      </p:sp>
      <p:sp>
        <p:nvSpPr>
          <p:cNvPr id="8" name="Text Placeholder 7"/>
          <p:cNvSpPr>
            <a:spLocks noGrp="1"/>
          </p:cNvSpPr>
          <p:nvPr>
            <p:ph type="body" sz="quarter" idx="13"/>
          </p:nvPr>
        </p:nvSpPr>
        <p:spPr>
          <a:xfrm>
            <a:off x="130175" y="1304925"/>
            <a:ext cx="8858250" cy="7731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2"/>
          <p:cNvSpPr>
            <a:spLocks noGrp="1"/>
          </p:cNvSpPr>
          <p:nvPr>
            <p:ph idx="14"/>
          </p:nvPr>
        </p:nvSpPr>
        <p:spPr>
          <a:xfrm>
            <a:off x="4674760" y="2281562"/>
            <a:ext cx="4313665" cy="40761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820644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88186"/>
            <a:ext cx="7772400" cy="2387600"/>
          </a:xfrm>
        </p:spPr>
        <p:txBody>
          <a:bodyPr anchor="b"/>
          <a:lstStyle>
            <a:lvl1pPr algn="ctr">
              <a:defRPr sz="6000" i="0">
                <a:latin typeface="Baskerville Old Face" panose="02020602080505020303" pitchFamily="18" charset="0"/>
              </a:defRPr>
            </a:lvl1pPr>
          </a:lstStyle>
          <a:p>
            <a:r>
              <a:rPr lang="en-US" noProof="0"/>
              <a:t>Click to edit Master title style</a:t>
            </a:r>
            <a:endParaRPr lang="en-GB" noProof="0" dirty="0"/>
          </a:p>
        </p:txBody>
      </p:sp>
      <p:sp>
        <p:nvSpPr>
          <p:cNvPr id="3" name="Subtitle 2"/>
          <p:cNvSpPr>
            <a:spLocks noGrp="1"/>
          </p:cNvSpPr>
          <p:nvPr>
            <p:ph type="subTitle" idx="1"/>
          </p:nvPr>
        </p:nvSpPr>
        <p:spPr>
          <a:xfrm>
            <a:off x="1143000" y="4267861"/>
            <a:ext cx="6858000" cy="1655762"/>
          </a:xfrm>
        </p:spPr>
        <p:txBody>
          <a:bodyPr/>
          <a:lstStyle>
            <a:lvl1pPr marL="0" indent="0" algn="ctr">
              <a:buNone/>
              <a:defRPr sz="2400" b="1">
                <a:solidFill>
                  <a:schemeClr val="tx1">
                    <a:lumMod val="65000"/>
                    <a:lumOff val="3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endParaRPr lang="en-GB" noProof="0" dirty="0"/>
          </a:p>
        </p:txBody>
      </p:sp>
      <p:sp>
        <p:nvSpPr>
          <p:cNvPr id="4" name="Date Placeholder 3"/>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80957984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88186"/>
            <a:ext cx="7772400" cy="2387600"/>
          </a:xfrm>
        </p:spPr>
        <p:txBody>
          <a:bodyPr anchor="b"/>
          <a:lstStyle>
            <a:lvl1pPr algn="ctr">
              <a:defRPr sz="6000" i="0">
                <a:latin typeface="Baskerville Old Face" panose="02020602080505020303" pitchFamily="18" charset="0"/>
              </a:defRPr>
            </a:lvl1pPr>
          </a:lstStyle>
          <a:p>
            <a:r>
              <a:rPr lang="en-US" noProof="0"/>
              <a:t>Click to edit Master title style</a:t>
            </a:r>
            <a:endParaRPr lang="en-GB" noProof="0" dirty="0"/>
          </a:p>
        </p:txBody>
      </p:sp>
      <p:sp>
        <p:nvSpPr>
          <p:cNvPr id="3" name="Subtitle 2"/>
          <p:cNvSpPr>
            <a:spLocks noGrp="1"/>
          </p:cNvSpPr>
          <p:nvPr>
            <p:ph type="subTitle" idx="1"/>
          </p:nvPr>
        </p:nvSpPr>
        <p:spPr>
          <a:xfrm>
            <a:off x="1143000" y="4267861"/>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endParaRPr lang="en-GB" noProof="0" dirty="0"/>
          </a:p>
        </p:txBody>
      </p:sp>
      <p:sp>
        <p:nvSpPr>
          <p:cNvPr id="4" name="Date Placeholder 3"/>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44299394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ctr">
            <a:normAutofit/>
          </a:bodyPr>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53975" indent="0">
              <a:buNone/>
              <a:defRPr sz="2400" b="1">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94285948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2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ctr">
            <a:normAutofit/>
          </a:bodyPr>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284163"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82718485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91797094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29393" y="2024109"/>
            <a:ext cx="8859331" cy="43335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
        <p:nvSpPr>
          <p:cNvPr id="8" name="Text Placeholder 7"/>
          <p:cNvSpPr>
            <a:spLocks noGrp="1"/>
          </p:cNvSpPr>
          <p:nvPr>
            <p:ph type="body" sz="quarter" idx="13"/>
          </p:nvPr>
        </p:nvSpPr>
        <p:spPr>
          <a:xfrm>
            <a:off x="129393" y="1023667"/>
            <a:ext cx="8858250" cy="7731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2391016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0A7402E-D07B-4171-934E-01903D6D4EF2}" type="datetimeFigureOut">
              <a:rPr lang="en-GB" smtClean="0"/>
              <a:t>27/10/2020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08F7EB-9B2D-42CE-BB0E-B6ED9F2D2C56}" type="slidenum">
              <a:rPr lang="en-GB" smtClean="0"/>
              <a:t>‹#›</a:t>
            </a:fld>
            <a:endParaRPr lang="en-GB"/>
          </a:p>
        </p:txBody>
      </p:sp>
    </p:spTree>
    <p:extLst>
      <p:ext uri="{BB962C8B-B14F-4D97-AF65-F5344CB8AC3E}">
        <p14:creationId xmlns:p14="http://schemas.microsoft.com/office/powerpoint/2010/main" val="358344889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8536" y="905522"/>
            <a:ext cx="4254069" cy="5396279"/>
          </a:xfrm>
        </p:spPr>
        <p:txBody>
          <a:bodyPr>
            <a:normAutofit/>
          </a:bodyPr>
          <a:lstStyle>
            <a:lvl1pPr>
              <a:defRPr sz="1800"/>
            </a:lvl1pPr>
            <a:lvl2pPr>
              <a:defRPr sz="1600"/>
            </a:lvl2pPr>
            <a:lvl3pPr>
              <a:defRPr sz="1400"/>
            </a:lvl3pPr>
            <a:lvl4pPr>
              <a:defRPr sz="12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5511" y="905522"/>
            <a:ext cx="4254069" cy="5396279"/>
          </a:xfrm>
        </p:spPr>
        <p:txBody>
          <a:bodyPr>
            <a:normAutofit/>
          </a:bodyPr>
          <a:lstStyle>
            <a:lvl1pPr>
              <a:defRPr sz="1800"/>
            </a:lvl1pPr>
            <a:lvl2pPr>
              <a:defRPr sz="1600"/>
            </a:lvl2pPr>
            <a:lvl3pPr>
              <a:defRPr sz="1400"/>
            </a:lvl3pPr>
            <a:lvl4pPr>
              <a:defRPr sz="12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51590524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4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9393" y="833157"/>
            <a:ext cx="4549139" cy="5493933"/>
          </a:xfrm>
        </p:spPr>
        <p:txBody>
          <a:bodyPr>
            <a:normAutofit/>
          </a:bodyPr>
          <a:lstStyle>
            <a:lvl1pPr>
              <a:defRPr sz="1800"/>
            </a:lvl1pPr>
            <a:lvl2pPr>
              <a:defRPr sz="1600"/>
            </a:lvl2pPr>
            <a:lvl3pPr>
              <a:defRPr sz="1400"/>
            </a:lvl3pPr>
            <a:lvl4pPr>
              <a:defRPr sz="12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053656" y="833157"/>
            <a:ext cx="3920215" cy="2660901"/>
          </a:xfrm>
        </p:spPr>
        <p:txBody>
          <a:bodyPr>
            <a:normAutofit/>
          </a:bodyPr>
          <a:lstStyle>
            <a:lvl1pPr>
              <a:defRPr sz="1800"/>
            </a:lvl1pPr>
            <a:lvl2pPr>
              <a:defRPr sz="1600"/>
            </a:lvl2pPr>
            <a:lvl3pPr>
              <a:defRPr sz="1400"/>
            </a:lvl3pPr>
            <a:lvl4pPr>
              <a:defRPr sz="12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
        <p:nvSpPr>
          <p:cNvPr id="8" name="Content Placeholder 3"/>
          <p:cNvSpPr>
            <a:spLocks noGrp="1"/>
          </p:cNvSpPr>
          <p:nvPr>
            <p:ph sz="half" idx="13"/>
          </p:nvPr>
        </p:nvSpPr>
        <p:spPr>
          <a:xfrm>
            <a:off x="5053656" y="3640900"/>
            <a:ext cx="3920215" cy="2660901"/>
          </a:xfrm>
        </p:spPr>
        <p:txBody>
          <a:bodyPr>
            <a:normAutofit/>
          </a:bodyPr>
          <a:lstStyle>
            <a:lvl1pPr>
              <a:defRPr sz="1800"/>
            </a:lvl1pPr>
            <a:lvl2pPr>
              <a:defRPr sz="1600"/>
            </a:lvl2pPr>
            <a:lvl3pPr>
              <a:defRPr sz="1400"/>
            </a:lvl3pPr>
            <a:lvl4pPr>
              <a:defRPr sz="12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8646713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8536" y="807868"/>
            <a:ext cx="4017335" cy="5493933"/>
          </a:xfrm>
        </p:spPr>
        <p:txBody>
          <a:bodyPr>
            <a:normAutofit/>
          </a:bodyPr>
          <a:lstStyle>
            <a:lvl1pPr>
              <a:defRPr sz="1800"/>
            </a:lvl1pPr>
            <a:lvl2pPr>
              <a:defRPr sz="1600"/>
            </a:lvl2pPr>
            <a:lvl3pPr>
              <a:defRPr sz="1400"/>
            </a:lvl3pPr>
            <a:lvl4pPr>
              <a:defRPr sz="12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407039" y="833156"/>
            <a:ext cx="2152077" cy="1638625"/>
          </a:xfrm>
        </p:spPr>
        <p:txBody>
          <a:bodyPr>
            <a:normAutofit/>
          </a:bodyPr>
          <a:lstStyle>
            <a:lvl1pPr>
              <a:defRPr sz="1800"/>
            </a:lvl1pPr>
            <a:lvl2pPr>
              <a:defRPr sz="1600"/>
            </a:lvl2pPr>
            <a:lvl3pPr>
              <a:defRPr sz="1400"/>
            </a:lvl3pPr>
            <a:lvl4pPr>
              <a:defRPr sz="12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
        <p:nvSpPr>
          <p:cNvPr id="8" name="Content Placeholder 3"/>
          <p:cNvSpPr>
            <a:spLocks noGrp="1"/>
          </p:cNvSpPr>
          <p:nvPr>
            <p:ph sz="half" idx="13"/>
          </p:nvPr>
        </p:nvSpPr>
        <p:spPr>
          <a:xfrm>
            <a:off x="4407039" y="2738066"/>
            <a:ext cx="2152077" cy="1638625"/>
          </a:xfrm>
        </p:spPr>
        <p:txBody>
          <a:bodyPr>
            <a:normAutofit/>
          </a:bodyPr>
          <a:lstStyle>
            <a:lvl1pPr>
              <a:defRPr sz="1800"/>
            </a:lvl1pPr>
            <a:lvl2pPr>
              <a:defRPr sz="1600"/>
            </a:lvl2pPr>
            <a:lvl3pPr>
              <a:defRPr sz="1400"/>
            </a:lvl3pPr>
            <a:lvl4pPr>
              <a:defRPr sz="12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3"/>
          <p:cNvSpPr>
            <a:spLocks noGrp="1"/>
          </p:cNvSpPr>
          <p:nvPr>
            <p:ph sz="half" idx="14"/>
          </p:nvPr>
        </p:nvSpPr>
        <p:spPr>
          <a:xfrm>
            <a:off x="6716715" y="833156"/>
            <a:ext cx="2152077" cy="1638625"/>
          </a:xfrm>
        </p:spPr>
        <p:txBody>
          <a:bodyPr>
            <a:normAutofit/>
          </a:bodyPr>
          <a:lstStyle>
            <a:lvl1pPr>
              <a:defRPr sz="1800"/>
            </a:lvl1pPr>
            <a:lvl2pPr>
              <a:defRPr sz="1600"/>
            </a:lvl2pPr>
            <a:lvl3pPr>
              <a:defRPr sz="1400"/>
            </a:lvl3pPr>
            <a:lvl4pPr>
              <a:defRPr sz="12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3"/>
          <p:cNvSpPr>
            <a:spLocks noGrp="1"/>
          </p:cNvSpPr>
          <p:nvPr>
            <p:ph sz="half" idx="15"/>
          </p:nvPr>
        </p:nvSpPr>
        <p:spPr>
          <a:xfrm>
            <a:off x="6716715" y="2738066"/>
            <a:ext cx="2152077" cy="1638625"/>
          </a:xfrm>
        </p:spPr>
        <p:txBody>
          <a:bodyPr>
            <a:normAutofit/>
          </a:bodyPr>
          <a:lstStyle>
            <a:lvl1pPr>
              <a:defRPr sz="1800"/>
            </a:lvl1pPr>
            <a:lvl2pPr>
              <a:defRPr sz="1600"/>
            </a:lvl2pPr>
            <a:lvl3pPr>
              <a:defRPr sz="1400"/>
            </a:lvl3pPr>
            <a:lvl4pPr>
              <a:defRPr sz="12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3"/>
          <p:cNvSpPr>
            <a:spLocks noGrp="1"/>
          </p:cNvSpPr>
          <p:nvPr>
            <p:ph sz="half" idx="16"/>
          </p:nvPr>
        </p:nvSpPr>
        <p:spPr>
          <a:xfrm>
            <a:off x="4407039" y="4602377"/>
            <a:ext cx="2152077" cy="1638625"/>
          </a:xfrm>
        </p:spPr>
        <p:txBody>
          <a:bodyPr>
            <a:normAutofit/>
          </a:bodyPr>
          <a:lstStyle>
            <a:lvl1pPr>
              <a:defRPr sz="1800"/>
            </a:lvl1pPr>
            <a:lvl2pPr>
              <a:defRPr sz="1600"/>
            </a:lvl2pPr>
            <a:lvl3pPr>
              <a:defRPr sz="1400"/>
            </a:lvl3pPr>
            <a:lvl4pPr>
              <a:defRPr sz="12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3"/>
          <p:cNvSpPr>
            <a:spLocks noGrp="1"/>
          </p:cNvSpPr>
          <p:nvPr>
            <p:ph sz="half" idx="17"/>
          </p:nvPr>
        </p:nvSpPr>
        <p:spPr>
          <a:xfrm>
            <a:off x="6716715" y="4602377"/>
            <a:ext cx="2152077" cy="1638625"/>
          </a:xfrm>
        </p:spPr>
        <p:txBody>
          <a:bodyPr>
            <a:normAutofit/>
          </a:bodyPr>
          <a:lstStyle>
            <a:lvl1pPr>
              <a:defRPr sz="1800"/>
            </a:lvl1pPr>
            <a:lvl2pPr>
              <a:defRPr sz="1600"/>
            </a:lvl2pPr>
            <a:lvl3pPr>
              <a:defRPr sz="1400"/>
            </a:lvl3pPr>
            <a:lvl4pPr>
              <a:defRPr sz="12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27934086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3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8536" y="1438182"/>
            <a:ext cx="4106113" cy="4863619"/>
          </a:xfrm>
        </p:spPr>
        <p:txBody>
          <a:bodyPr>
            <a:normAutofit/>
          </a:bodyPr>
          <a:lstStyle>
            <a:lvl1pPr>
              <a:defRPr sz="1800"/>
            </a:lvl1pPr>
            <a:lvl2pPr>
              <a:defRPr sz="1600"/>
            </a:lvl2pPr>
            <a:lvl3pPr>
              <a:defRPr sz="1400"/>
            </a:lvl3pPr>
            <a:lvl4pPr>
              <a:defRPr sz="12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525890" y="1438179"/>
            <a:ext cx="2152077" cy="1349409"/>
          </a:xfrm>
        </p:spPr>
        <p:txBody>
          <a:bodyPr>
            <a:normAutofit/>
          </a:bodyPr>
          <a:lstStyle>
            <a:lvl1pPr>
              <a:defRPr sz="1800"/>
            </a:lvl1pPr>
            <a:lvl2pPr>
              <a:defRPr sz="1600"/>
            </a:lvl2pPr>
            <a:lvl3pPr>
              <a:defRPr sz="1400"/>
            </a:lvl3pPr>
            <a:lvl4pPr>
              <a:defRPr sz="12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a:xfrm>
            <a:off x="6447157" y="6517645"/>
            <a:ext cx="1038580" cy="276408"/>
          </a:xfrm>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
        <p:nvSpPr>
          <p:cNvPr id="8" name="Content Placeholder 3"/>
          <p:cNvSpPr>
            <a:spLocks noGrp="1"/>
          </p:cNvSpPr>
          <p:nvPr>
            <p:ph sz="half" idx="13"/>
          </p:nvPr>
        </p:nvSpPr>
        <p:spPr>
          <a:xfrm>
            <a:off x="4525890" y="3130024"/>
            <a:ext cx="2152077" cy="1349409"/>
          </a:xfrm>
        </p:spPr>
        <p:txBody>
          <a:bodyPr>
            <a:normAutofit/>
          </a:bodyPr>
          <a:lstStyle>
            <a:lvl1pPr>
              <a:defRPr sz="1800"/>
            </a:lvl1pPr>
            <a:lvl2pPr>
              <a:defRPr sz="1600"/>
            </a:lvl2pPr>
            <a:lvl3pPr>
              <a:defRPr sz="1400"/>
            </a:lvl3pPr>
            <a:lvl4pPr>
              <a:defRPr sz="12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3"/>
          <p:cNvSpPr>
            <a:spLocks noGrp="1"/>
          </p:cNvSpPr>
          <p:nvPr>
            <p:ph sz="half" idx="14"/>
          </p:nvPr>
        </p:nvSpPr>
        <p:spPr>
          <a:xfrm>
            <a:off x="6835566" y="1438179"/>
            <a:ext cx="2152077" cy="1349409"/>
          </a:xfrm>
        </p:spPr>
        <p:txBody>
          <a:bodyPr>
            <a:normAutofit/>
          </a:bodyPr>
          <a:lstStyle>
            <a:lvl1pPr>
              <a:defRPr sz="1800"/>
            </a:lvl1pPr>
            <a:lvl2pPr>
              <a:defRPr sz="1600"/>
            </a:lvl2pPr>
            <a:lvl3pPr>
              <a:defRPr sz="1400"/>
            </a:lvl3pPr>
            <a:lvl4pPr>
              <a:defRPr sz="12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3"/>
          <p:cNvSpPr>
            <a:spLocks noGrp="1"/>
          </p:cNvSpPr>
          <p:nvPr>
            <p:ph sz="half" idx="15"/>
          </p:nvPr>
        </p:nvSpPr>
        <p:spPr>
          <a:xfrm>
            <a:off x="6835566" y="3130024"/>
            <a:ext cx="2152077" cy="1349409"/>
          </a:xfrm>
        </p:spPr>
        <p:txBody>
          <a:bodyPr>
            <a:normAutofit/>
          </a:bodyPr>
          <a:lstStyle>
            <a:lvl1pPr>
              <a:defRPr sz="1800"/>
            </a:lvl1pPr>
            <a:lvl2pPr>
              <a:defRPr sz="1600"/>
            </a:lvl2pPr>
            <a:lvl3pPr>
              <a:defRPr sz="1400"/>
            </a:lvl3pPr>
            <a:lvl4pPr>
              <a:defRPr sz="12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3"/>
          <p:cNvSpPr>
            <a:spLocks noGrp="1"/>
          </p:cNvSpPr>
          <p:nvPr>
            <p:ph sz="half" idx="16"/>
          </p:nvPr>
        </p:nvSpPr>
        <p:spPr>
          <a:xfrm>
            <a:off x="4525890" y="4870054"/>
            <a:ext cx="2152077" cy="1349409"/>
          </a:xfrm>
        </p:spPr>
        <p:txBody>
          <a:bodyPr>
            <a:normAutofit/>
          </a:bodyPr>
          <a:lstStyle>
            <a:lvl1pPr>
              <a:defRPr sz="1800"/>
            </a:lvl1pPr>
            <a:lvl2pPr>
              <a:defRPr sz="1600"/>
            </a:lvl2pPr>
            <a:lvl3pPr>
              <a:defRPr sz="1400"/>
            </a:lvl3pPr>
            <a:lvl4pPr>
              <a:defRPr sz="12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3"/>
          <p:cNvSpPr>
            <a:spLocks noGrp="1"/>
          </p:cNvSpPr>
          <p:nvPr>
            <p:ph sz="half" idx="17"/>
          </p:nvPr>
        </p:nvSpPr>
        <p:spPr>
          <a:xfrm>
            <a:off x="6835566" y="4870054"/>
            <a:ext cx="2152077" cy="1490247"/>
          </a:xfrm>
        </p:spPr>
        <p:txBody>
          <a:bodyPr>
            <a:normAutofit/>
          </a:bodyPr>
          <a:lstStyle>
            <a:lvl1pPr>
              <a:defRPr sz="1800"/>
            </a:lvl1pPr>
            <a:lvl2pPr>
              <a:defRPr sz="1600"/>
            </a:lvl2pPr>
            <a:lvl3pPr>
              <a:defRPr sz="1400"/>
            </a:lvl3pPr>
            <a:lvl4pPr>
              <a:defRPr sz="12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7"/>
          <p:cNvSpPr>
            <a:spLocks noGrp="1"/>
          </p:cNvSpPr>
          <p:nvPr>
            <p:ph type="body" sz="quarter" idx="18"/>
          </p:nvPr>
        </p:nvSpPr>
        <p:spPr>
          <a:xfrm>
            <a:off x="129393" y="752519"/>
            <a:ext cx="8858250" cy="602025"/>
          </a:xfrm>
        </p:spPr>
        <p:txBody>
          <a:bodyPr>
            <a:normAutofit/>
          </a:bodyPr>
          <a:lstStyle>
            <a:lvl1pPr>
              <a:defRPr sz="2000" b="1"/>
            </a:lvl1pPr>
          </a:lstStyle>
          <a:p>
            <a:pPr lvl="0"/>
            <a:r>
              <a:rPr lang="en-US" dirty="0"/>
              <a:t>Click to edit Master text styles</a:t>
            </a:r>
          </a:p>
        </p:txBody>
      </p:sp>
    </p:spTree>
    <p:extLst>
      <p:ext uri="{BB962C8B-B14F-4D97-AF65-F5344CB8AC3E}">
        <p14:creationId xmlns:p14="http://schemas.microsoft.com/office/powerpoint/2010/main" val="140592548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8536" y="1410205"/>
            <a:ext cx="4254069" cy="2318416"/>
          </a:xfrm>
        </p:spPr>
        <p:txBody>
          <a:bodyPr>
            <a:normAutofit/>
          </a:bodyPr>
          <a:lstStyle>
            <a:lvl1pPr>
              <a:defRPr sz="1800"/>
            </a:lvl1pPr>
            <a:lvl2pPr>
              <a:defRPr sz="1600"/>
            </a:lvl2pPr>
            <a:lvl3pPr>
              <a:defRPr sz="1400"/>
            </a:lvl3pPr>
            <a:lvl4pPr>
              <a:defRPr sz="12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5511" y="1410205"/>
            <a:ext cx="4254069" cy="2318416"/>
          </a:xfrm>
        </p:spPr>
        <p:txBody>
          <a:bodyPr>
            <a:normAutofit/>
          </a:bodyPr>
          <a:lstStyle>
            <a:lvl1pPr>
              <a:defRPr sz="1800"/>
            </a:lvl1pPr>
            <a:lvl2pPr>
              <a:defRPr sz="1600"/>
            </a:lvl2pPr>
            <a:lvl3pPr>
              <a:defRPr sz="1400"/>
            </a:lvl3pPr>
            <a:lvl4pPr>
              <a:defRPr sz="12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
        <p:nvSpPr>
          <p:cNvPr id="8" name="Content Placeholder 2"/>
          <p:cNvSpPr>
            <a:spLocks noGrp="1"/>
          </p:cNvSpPr>
          <p:nvPr>
            <p:ph sz="half" idx="13"/>
          </p:nvPr>
        </p:nvSpPr>
        <p:spPr>
          <a:xfrm>
            <a:off x="128536" y="3974512"/>
            <a:ext cx="8860188" cy="2318416"/>
          </a:xfrm>
        </p:spPr>
        <p:txBody>
          <a:bodyPr>
            <a:normAutofit/>
          </a:bodyPr>
          <a:lstStyle>
            <a:lvl1pPr>
              <a:defRPr sz="1800"/>
            </a:lvl1pPr>
            <a:lvl2pPr>
              <a:defRPr sz="1600"/>
            </a:lvl2pPr>
            <a:lvl3pPr>
              <a:defRPr sz="1400"/>
            </a:lvl3pPr>
            <a:lvl4pPr>
              <a:defRPr sz="12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42370421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11" name="Text Placeholder 10"/>
          <p:cNvSpPr>
            <a:spLocks noGrp="1"/>
          </p:cNvSpPr>
          <p:nvPr>
            <p:ph type="body" sz="quarter" idx="13"/>
          </p:nvPr>
        </p:nvSpPr>
        <p:spPr>
          <a:xfrm>
            <a:off x="130174" y="1837674"/>
            <a:ext cx="2147549" cy="1095595"/>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15" name="Text Placeholder 10"/>
          <p:cNvSpPr>
            <a:spLocks noGrp="1"/>
          </p:cNvSpPr>
          <p:nvPr>
            <p:ph type="body" sz="quarter" idx="14"/>
          </p:nvPr>
        </p:nvSpPr>
        <p:spPr>
          <a:xfrm>
            <a:off x="130174" y="3017733"/>
            <a:ext cx="2147549" cy="1095595"/>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16" name="Text Placeholder 10"/>
          <p:cNvSpPr>
            <a:spLocks noGrp="1"/>
          </p:cNvSpPr>
          <p:nvPr>
            <p:ph type="body" sz="quarter" idx="15"/>
          </p:nvPr>
        </p:nvSpPr>
        <p:spPr>
          <a:xfrm>
            <a:off x="130174" y="4239430"/>
            <a:ext cx="2147549" cy="1095595"/>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17" name="Text Placeholder 10"/>
          <p:cNvSpPr>
            <a:spLocks noGrp="1"/>
          </p:cNvSpPr>
          <p:nvPr>
            <p:ph type="body" sz="quarter" idx="16"/>
          </p:nvPr>
        </p:nvSpPr>
        <p:spPr>
          <a:xfrm>
            <a:off x="130174" y="5446131"/>
            <a:ext cx="2147549" cy="1095595"/>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18" name="Text Placeholder 10"/>
          <p:cNvSpPr>
            <a:spLocks noGrp="1"/>
          </p:cNvSpPr>
          <p:nvPr>
            <p:ph type="body" sz="quarter" idx="17"/>
          </p:nvPr>
        </p:nvSpPr>
        <p:spPr>
          <a:xfrm>
            <a:off x="2375521" y="1837674"/>
            <a:ext cx="2147549" cy="1095595"/>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19" name="Text Placeholder 10"/>
          <p:cNvSpPr>
            <a:spLocks noGrp="1"/>
          </p:cNvSpPr>
          <p:nvPr>
            <p:ph type="body" sz="quarter" idx="18"/>
          </p:nvPr>
        </p:nvSpPr>
        <p:spPr>
          <a:xfrm>
            <a:off x="2375521" y="3017733"/>
            <a:ext cx="2147549" cy="1095595"/>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20" name="Text Placeholder 10"/>
          <p:cNvSpPr>
            <a:spLocks noGrp="1"/>
          </p:cNvSpPr>
          <p:nvPr>
            <p:ph type="body" sz="quarter" idx="19"/>
          </p:nvPr>
        </p:nvSpPr>
        <p:spPr>
          <a:xfrm>
            <a:off x="2375521" y="4239430"/>
            <a:ext cx="2147549" cy="1095595"/>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21" name="Text Placeholder 10"/>
          <p:cNvSpPr>
            <a:spLocks noGrp="1"/>
          </p:cNvSpPr>
          <p:nvPr>
            <p:ph type="body" sz="quarter" idx="20"/>
          </p:nvPr>
        </p:nvSpPr>
        <p:spPr>
          <a:xfrm>
            <a:off x="2375521" y="5446131"/>
            <a:ext cx="2147549" cy="1095595"/>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26" name="Text Placeholder 10"/>
          <p:cNvSpPr>
            <a:spLocks noGrp="1"/>
          </p:cNvSpPr>
          <p:nvPr>
            <p:ph type="body" sz="quarter" idx="21"/>
          </p:nvPr>
        </p:nvSpPr>
        <p:spPr>
          <a:xfrm>
            <a:off x="4668236" y="1837674"/>
            <a:ext cx="2147549" cy="1095595"/>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27" name="Text Placeholder 10"/>
          <p:cNvSpPr>
            <a:spLocks noGrp="1"/>
          </p:cNvSpPr>
          <p:nvPr>
            <p:ph type="body" sz="quarter" idx="22"/>
          </p:nvPr>
        </p:nvSpPr>
        <p:spPr>
          <a:xfrm>
            <a:off x="4668236" y="3017733"/>
            <a:ext cx="2147549" cy="1095595"/>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28" name="Text Placeholder 10"/>
          <p:cNvSpPr>
            <a:spLocks noGrp="1"/>
          </p:cNvSpPr>
          <p:nvPr>
            <p:ph type="body" sz="quarter" idx="23"/>
          </p:nvPr>
        </p:nvSpPr>
        <p:spPr>
          <a:xfrm>
            <a:off x="4668236" y="4239430"/>
            <a:ext cx="2147549" cy="1095595"/>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29" name="Text Placeholder 10"/>
          <p:cNvSpPr>
            <a:spLocks noGrp="1"/>
          </p:cNvSpPr>
          <p:nvPr>
            <p:ph type="body" sz="quarter" idx="24"/>
          </p:nvPr>
        </p:nvSpPr>
        <p:spPr>
          <a:xfrm>
            <a:off x="4668236" y="5446131"/>
            <a:ext cx="2147549" cy="1095595"/>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30" name="Text Placeholder 10"/>
          <p:cNvSpPr>
            <a:spLocks noGrp="1"/>
          </p:cNvSpPr>
          <p:nvPr>
            <p:ph type="body" sz="quarter" idx="25"/>
          </p:nvPr>
        </p:nvSpPr>
        <p:spPr>
          <a:xfrm>
            <a:off x="6916555" y="1812163"/>
            <a:ext cx="2147549" cy="1095595"/>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31" name="Text Placeholder 10"/>
          <p:cNvSpPr>
            <a:spLocks noGrp="1"/>
          </p:cNvSpPr>
          <p:nvPr>
            <p:ph type="body" sz="quarter" idx="26"/>
          </p:nvPr>
        </p:nvSpPr>
        <p:spPr>
          <a:xfrm>
            <a:off x="6916555" y="3018856"/>
            <a:ext cx="2147549" cy="1095595"/>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32" name="Text Placeholder 10"/>
          <p:cNvSpPr>
            <a:spLocks noGrp="1"/>
          </p:cNvSpPr>
          <p:nvPr>
            <p:ph type="body" sz="quarter" idx="27"/>
          </p:nvPr>
        </p:nvSpPr>
        <p:spPr>
          <a:xfrm>
            <a:off x="6916555" y="4231675"/>
            <a:ext cx="2147549" cy="1095595"/>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33" name="Text Placeholder 10"/>
          <p:cNvSpPr>
            <a:spLocks noGrp="1"/>
          </p:cNvSpPr>
          <p:nvPr>
            <p:ph type="body" sz="quarter" idx="28"/>
          </p:nvPr>
        </p:nvSpPr>
        <p:spPr>
          <a:xfrm>
            <a:off x="6916555" y="5420620"/>
            <a:ext cx="2147549" cy="1095595"/>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34" name="Date Placeholder 4"/>
          <p:cNvSpPr>
            <a:spLocks noGrp="1"/>
          </p:cNvSpPr>
          <p:nvPr>
            <p:ph type="dt" sz="half" idx="10"/>
          </p:nvPr>
        </p:nvSpPr>
        <p:spPr>
          <a:xfrm>
            <a:off x="129393" y="6592088"/>
            <a:ext cx="1051337" cy="269099"/>
          </a:xfrm>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35" name="Footer Placeholder 5"/>
          <p:cNvSpPr>
            <a:spLocks noGrp="1"/>
          </p:cNvSpPr>
          <p:nvPr>
            <p:ph type="ftr" sz="quarter" idx="11"/>
          </p:nvPr>
        </p:nvSpPr>
        <p:spPr>
          <a:xfrm>
            <a:off x="2964425" y="6592088"/>
            <a:ext cx="3189267" cy="269099"/>
          </a:xfrm>
        </p:spPr>
        <p:txBody>
          <a:bodyPr/>
          <a:lstStyle/>
          <a:p>
            <a:endParaRPr lang="en-GB">
              <a:solidFill>
                <a:prstClr val="black">
                  <a:tint val="75000"/>
                </a:prstClr>
              </a:solidFill>
            </a:endParaRPr>
          </a:p>
        </p:txBody>
      </p:sp>
      <p:sp>
        <p:nvSpPr>
          <p:cNvPr id="36" name="Slide Number Placeholder 6"/>
          <p:cNvSpPr>
            <a:spLocks noGrp="1"/>
          </p:cNvSpPr>
          <p:nvPr>
            <p:ph type="sldNum" sz="quarter" idx="12"/>
          </p:nvPr>
        </p:nvSpPr>
        <p:spPr>
          <a:xfrm>
            <a:off x="6862546" y="6584779"/>
            <a:ext cx="1038580" cy="276408"/>
          </a:xfrm>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
        <p:nvSpPr>
          <p:cNvPr id="43" name="Text Placeholder 10"/>
          <p:cNvSpPr>
            <a:spLocks noGrp="1"/>
          </p:cNvSpPr>
          <p:nvPr>
            <p:ph type="body" sz="quarter" idx="29"/>
          </p:nvPr>
        </p:nvSpPr>
        <p:spPr>
          <a:xfrm>
            <a:off x="130174" y="1199876"/>
            <a:ext cx="2147549" cy="513514"/>
          </a:xfrm>
        </p:spPr>
        <p:txBody>
          <a:bodyPr>
            <a:noAutofit/>
          </a:bodyPr>
          <a:lstStyle>
            <a:lvl1pPr marL="0" indent="0">
              <a:buNone/>
              <a:defRPr sz="1100" b="1"/>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p:txBody>
      </p:sp>
      <p:sp>
        <p:nvSpPr>
          <p:cNvPr id="44" name="Text Placeholder 10"/>
          <p:cNvSpPr>
            <a:spLocks noGrp="1"/>
          </p:cNvSpPr>
          <p:nvPr>
            <p:ph type="body" sz="quarter" idx="30"/>
          </p:nvPr>
        </p:nvSpPr>
        <p:spPr>
          <a:xfrm>
            <a:off x="2375521" y="1199876"/>
            <a:ext cx="2147549" cy="513514"/>
          </a:xfrm>
        </p:spPr>
        <p:txBody>
          <a:bodyPr>
            <a:noAutofit/>
          </a:bodyPr>
          <a:lstStyle>
            <a:lvl1pPr marL="0" indent="0">
              <a:buNone/>
              <a:defRPr sz="1100" b="1"/>
            </a:lvl1pPr>
            <a:lvl2pPr marL="115888" indent="0">
              <a:buNone/>
              <a:defRPr sz="1050" b="1"/>
            </a:lvl2pPr>
            <a:lvl3pPr marL="400050" indent="-169863">
              <a:defRPr sz="1000"/>
            </a:lvl3pPr>
            <a:lvl4pPr marL="514350" indent="-168275">
              <a:defRPr sz="900"/>
            </a:lvl4pPr>
            <a:lvl5pPr>
              <a:defRPr sz="800"/>
            </a:lvl5pPr>
          </a:lstStyle>
          <a:p>
            <a:pPr lvl="0"/>
            <a:r>
              <a:rPr lang="en-US" dirty="0"/>
              <a:t>Click to edit Master text styles</a:t>
            </a:r>
          </a:p>
          <a:p>
            <a:pPr lvl="1"/>
            <a:endParaRPr lang="en-US" dirty="0"/>
          </a:p>
        </p:txBody>
      </p:sp>
      <p:sp>
        <p:nvSpPr>
          <p:cNvPr id="45" name="Text Placeholder 10"/>
          <p:cNvSpPr>
            <a:spLocks noGrp="1"/>
          </p:cNvSpPr>
          <p:nvPr>
            <p:ph type="body" sz="quarter" idx="31"/>
          </p:nvPr>
        </p:nvSpPr>
        <p:spPr>
          <a:xfrm>
            <a:off x="4668236" y="1199876"/>
            <a:ext cx="2147549" cy="513514"/>
          </a:xfrm>
        </p:spPr>
        <p:txBody>
          <a:bodyPr>
            <a:noAutofit/>
          </a:bodyPr>
          <a:lstStyle>
            <a:lvl1pPr marL="0" indent="0">
              <a:buNone/>
              <a:defRPr sz="1100" b="1"/>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p:txBody>
      </p:sp>
      <p:sp>
        <p:nvSpPr>
          <p:cNvPr id="46" name="Text Placeholder 10"/>
          <p:cNvSpPr>
            <a:spLocks noGrp="1"/>
          </p:cNvSpPr>
          <p:nvPr>
            <p:ph type="body" sz="quarter" idx="32"/>
          </p:nvPr>
        </p:nvSpPr>
        <p:spPr>
          <a:xfrm>
            <a:off x="6916555" y="1174365"/>
            <a:ext cx="2147549" cy="513514"/>
          </a:xfrm>
        </p:spPr>
        <p:txBody>
          <a:bodyPr>
            <a:noAutofit/>
          </a:bodyPr>
          <a:lstStyle>
            <a:lvl1pPr marL="0" indent="0">
              <a:buNone/>
              <a:defRPr sz="1100" b="1"/>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p:txBody>
      </p:sp>
    </p:spTree>
    <p:extLst>
      <p:ext uri="{BB962C8B-B14F-4D97-AF65-F5344CB8AC3E}">
        <p14:creationId xmlns:p14="http://schemas.microsoft.com/office/powerpoint/2010/main" val="137676189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11" name="Text Placeholder 10"/>
          <p:cNvSpPr>
            <a:spLocks noGrp="1"/>
          </p:cNvSpPr>
          <p:nvPr>
            <p:ph type="body" sz="quarter" idx="13"/>
          </p:nvPr>
        </p:nvSpPr>
        <p:spPr>
          <a:xfrm>
            <a:off x="130174" y="1277938"/>
            <a:ext cx="2147549" cy="1084262"/>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15" name="Text Placeholder 10"/>
          <p:cNvSpPr>
            <a:spLocks noGrp="1"/>
          </p:cNvSpPr>
          <p:nvPr>
            <p:ph type="body" sz="quarter" idx="14"/>
          </p:nvPr>
        </p:nvSpPr>
        <p:spPr>
          <a:xfrm>
            <a:off x="130174" y="2662192"/>
            <a:ext cx="2147549" cy="1084262"/>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16" name="Text Placeholder 10"/>
          <p:cNvSpPr>
            <a:spLocks noGrp="1"/>
          </p:cNvSpPr>
          <p:nvPr>
            <p:ph type="body" sz="quarter" idx="15"/>
          </p:nvPr>
        </p:nvSpPr>
        <p:spPr>
          <a:xfrm>
            <a:off x="130174" y="4070304"/>
            <a:ext cx="2147549" cy="1084262"/>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17" name="Text Placeholder 10"/>
          <p:cNvSpPr>
            <a:spLocks noGrp="1"/>
          </p:cNvSpPr>
          <p:nvPr>
            <p:ph type="body" sz="quarter" idx="16"/>
          </p:nvPr>
        </p:nvSpPr>
        <p:spPr>
          <a:xfrm>
            <a:off x="130174" y="5454558"/>
            <a:ext cx="2147549" cy="1084262"/>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18" name="Text Placeholder 10"/>
          <p:cNvSpPr>
            <a:spLocks noGrp="1"/>
          </p:cNvSpPr>
          <p:nvPr>
            <p:ph type="body" sz="quarter" idx="17"/>
          </p:nvPr>
        </p:nvSpPr>
        <p:spPr>
          <a:xfrm>
            <a:off x="2375521" y="1277938"/>
            <a:ext cx="2147549" cy="1084262"/>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19" name="Text Placeholder 10"/>
          <p:cNvSpPr>
            <a:spLocks noGrp="1"/>
          </p:cNvSpPr>
          <p:nvPr>
            <p:ph type="body" sz="quarter" idx="18"/>
          </p:nvPr>
        </p:nvSpPr>
        <p:spPr>
          <a:xfrm>
            <a:off x="2375521" y="2662192"/>
            <a:ext cx="2147549" cy="1084262"/>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20" name="Text Placeholder 10"/>
          <p:cNvSpPr>
            <a:spLocks noGrp="1"/>
          </p:cNvSpPr>
          <p:nvPr>
            <p:ph type="body" sz="quarter" idx="19"/>
          </p:nvPr>
        </p:nvSpPr>
        <p:spPr>
          <a:xfrm>
            <a:off x="2375521" y="4070304"/>
            <a:ext cx="2147549" cy="1084262"/>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21" name="Text Placeholder 10"/>
          <p:cNvSpPr>
            <a:spLocks noGrp="1"/>
          </p:cNvSpPr>
          <p:nvPr>
            <p:ph type="body" sz="quarter" idx="20"/>
          </p:nvPr>
        </p:nvSpPr>
        <p:spPr>
          <a:xfrm>
            <a:off x="2375521" y="5454558"/>
            <a:ext cx="2147549" cy="1084262"/>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26" name="Text Placeholder 10"/>
          <p:cNvSpPr>
            <a:spLocks noGrp="1"/>
          </p:cNvSpPr>
          <p:nvPr>
            <p:ph type="body" sz="quarter" idx="21"/>
          </p:nvPr>
        </p:nvSpPr>
        <p:spPr>
          <a:xfrm>
            <a:off x="4668236" y="1277938"/>
            <a:ext cx="2147549" cy="1084262"/>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27" name="Text Placeholder 10"/>
          <p:cNvSpPr>
            <a:spLocks noGrp="1"/>
          </p:cNvSpPr>
          <p:nvPr>
            <p:ph type="body" sz="quarter" idx="22"/>
          </p:nvPr>
        </p:nvSpPr>
        <p:spPr>
          <a:xfrm>
            <a:off x="4668236" y="2662192"/>
            <a:ext cx="2147549" cy="1084262"/>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28" name="Text Placeholder 10"/>
          <p:cNvSpPr>
            <a:spLocks noGrp="1"/>
          </p:cNvSpPr>
          <p:nvPr>
            <p:ph type="body" sz="quarter" idx="23"/>
          </p:nvPr>
        </p:nvSpPr>
        <p:spPr>
          <a:xfrm>
            <a:off x="4668236" y="4070304"/>
            <a:ext cx="2147549" cy="1084262"/>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29" name="Text Placeholder 10"/>
          <p:cNvSpPr>
            <a:spLocks noGrp="1"/>
          </p:cNvSpPr>
          <p:nvPr>
            <p:ph type="body" sz="quarter" idx="24"/>
          </p:nvPr>
        </p:nvSpPr>
        <p:spPr>
          <a:xfrm>
            <a:off x="4668236" y="5454558"/>
            <a:ext cx="2147549" cy="1084262"/>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30" name="Text Placeholder 10"/>
          <p:cNvSpPr>
            <a:spLocks noGrp="1"/>
          </p:cNvSpPr>
          <p:nvPr>
            <p:ph type="body" sz="quarter" idx="25"/>
          </p:nvPr>
        </p:nvSpPr>
        <p:spPr>
          <a:xfrm>
            <a:off x="6916555" y="1252427"/>
            <a:ext cx="2147549" cy="1084262"/>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31" name="Text Placeholder 10"/>
          <p:cNvSpPr>
            <a:spLocks noGrp="1"/>
          </p:cNvSpPr>
          <p:nvPr>
            <p:ph type="body" sz="quarter" idx="26"/>
          </p:nvPr>
        </p:nvSpPr>
        <p:spPr>
          <a:xfrm>
            <a:off x="6916555" y="2636681"/>
            <a:ext cx="2147549" cy="1084262"/>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32" name="Text Placeholder 10"/>
          <p:cNvSpPr>
            <a:spLocks noGrp="1"/>
          </p:cNvSpPr>
          <p:nvPr>
            <p:ph type="body" sz="quarter" idx="27"/>
          </p:nvPr>
        </p:nvSpPr>
        <p:spPr>
          <a:xfrm>
            <a:off x="6916555" y="4044793"/>
            <a:ext cx="2147549" cy="1084262"/>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33" name="Text Placeholder 10"/>
          <p:cNvSpPr>
            <a:spLocks noGrp="1"/>
          </p:cNvSpPr>
          <p:nvPr>
            <p:ph type="body" sz="quarter" idx="28"/>
          </p:nvPr>
        </p:nvSpPr>
        <p:spPr>
          <a:xfrm>
            <a:off x="6916555" y="5429047"/>
            <a:ext cx="2147549" cy="1084262"/>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34" name="Date Placeholder 4"/>
          <p:cNvSpPr>
            <a:spLocks noGrp="1"/>
          </p:cNvSpPr>
          <p:nvPr>
            <p:ph type="dt" sz="half" idx="10"/>
          </p:nvPr>
        </p:nvSpPr>
        <p:spPr>
          <a:xfrm>
            <a:off x="129393" y="6592088"/>
            <a:ext cx="1051337" cy="269099"/>
          </a:xfrm>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35" name="Footer Placeholder 5"/>
          <p:cNvSpPr>
            <a:spLocks noGrp="1"/>
          </p:cNvSpPr>
          <p:nvPr>
            <p:ph type="ftr" sz="quarter" idx="11"/>
          </p:nvPr>
        </p:nvSpPr>
        <p:spPr>
          <a:xfrm>
            <a:off x="2964425" y="6592088"/>
            <a:ext cx="3189267" cy="269099"/>
          </a:xfrm>
        </p:spPr>
        <p:txBody>
          <a:bodyPr/>
          <a:lstStyle/>
          <a:p>
            <a:endParaRPr lang="en-GB">
              <a:solidFill>
                <a:prstClr val="black">
                  <a:tint val="75000"/>
                </a:prstClr>
              </a:solidFill>
            </a:endParaRPr>
          </a:p>
        </p:txBody>
      </p:sp>
      <p:sp>
        <p:nvSpPr>
          <p:cNvPr id="36" name="Slide Number Placeholder 6"/>
          <p:cNvSpPr>
            <a:spLocks noGrp="1"/>
          </p:cNvSpPr>
          <p:nvPr>
            <p:ph type="sldNum" sz="quarter" idx="12"/>
          </p:nvPr>
        </p:nvSpPr>
        <p:spPr>
          <a:xfrm>
            <a:off x="6862546" y="6584779"/>
            <a:ext cx="1038580" cy="276408"/>
          </a:xfrm>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68238664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29394" y="1985340"/>
            <a:ext cx="4313665" cy="43723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
        <p:nvSpPr>
          <p:cNvPr id="8" name="Text Placeholder 7"/>
          <p:cNvSpPr>
            <a:spLocks noGrp="1"/>
          </p:cNvSpPr>
          <p:nvPr>
            <p:ph type="body" sz="quarter" idx="13"/>
          </p:nvPr>
        </p:nvSpPr>
        <p:spPr>
          <a:xfrm>
            <a:off x="130175" y="1056349"/>
            <a:ext cx="8858250" cy="773113"/>
          </a:xfrm>
        </p:spPr>
        <p:txBody>
          <a:bodyPr/>
          <a:lstStyle/>
          <a:p>
            <a:pPr lvl="0"/>
            <a:r>
              <a:rPr lang="en-US" dirty="0"/>
              <a:t>Click to edit Master text styles</a:t>
            </a:r>
          </a:p>
          <a:p>
            <a:pPr lvl="1"/>
            <a:r>
              <a:rPr lang="en-US" dirty="0"/>
              <a:t>Second level</a:t>
            </a:r>
          </a:p>
        </p:txBody>
      </p:sp>
      <p:sp>
        <p:nvSpPr>
          <p:cNvPr id="9" name="Content Placeholder 2"/>
          <p:cNvSpPr>
            <a:spLocks noGrp="1"/>
          </p:cNvSpPr>
          <p:nvPr>
            <p:ph idx="14"/>
          </p:nvPr>
        </p:nvSpPr>
        <p:spPr>
          <a:xfrm>
            <a:off x="4674760" y="1985340"/>
            <a:ext cx="4313665" cy="43723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71570547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6_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80729" y="90807"/>
            <a:ext cx="7807993" cy="760288"/>
          </a:xfrm>
        </p:spPr>
        <p:txBody>
          <a:bodyPr/>
          <a:lstStyle/>
          <a:p>
            <a:r>
              <a:rPr lang="en-US" dirty="0"/>
              <a:t>Click to edit Master title style</a:t>
            </a:r>
          </a:p>
        </p:txBody>
      </p:sp>
      <p:sp>
        <p:nvSpPr>
          <p:cNvPr id="3" name="Text Placeholder 2"/>
          <p:cNvSpPr>
            <a:spLocks noGrp="1"/>
          </p:cNvSpPr>
          <p:nvPr>
            <p:ph type="body" idx="1"/>
          </p:nvPr>
        </p:nvSpPr>
        <p:spPr>
          <a:xfrm>
            <a:off x="159329" y="1145811"/>
            <a:ext cx="4270628" cy="823912"/>
          </a:xfrm>
        </p:spPr>
        <p:txBody>
          <a:bodyPr anchor="ctr">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9329" y="2082800"/>
            <a:ext cx="4270628" cy="4326878"/>
          </a:xfrm>
        </p:spPr>
        <p:txBody>
          <a:bodyPr>
            <a:normAutofit/>
          </a:bodyPr>
          <a:lstStyle>
            <a:lvl1pPr>
              <a:defRPr sz="1600"/>
            </a:lvl1pPr>
            <a:lvl2pPr>
              <a:defRPr sz="1400"/>
            </a:lvl2pPr>
            <a:lvl3pPr>
              <a:defRPr sz="1200"/>
            </a:lvl3pPr>
            <a:lvl4pPr>
              <a:defRPr sz="1100"/>
            </a:lvl4pPr>
            <a:lvl5pP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97063" y="1145811"/>
            <a:ext cx="4291660" cy="823912"/>
          </a:xfrm>
        </p:spPr>
        <p:txBody>
          <a:bodyPr anchor="ctr">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97063" y="2082800"/>
            <a:ext cx="4291660" cy="4326878"/>
          </a:xfrm>
        </p:spPr>
        <p:txBody>
          <a:bodyPr>
            <a:normAutofit/>
          </a:bodyPr>
          <a:lstStyle>
            <a:lvl1pPr>
              <a:defRPr sz="1600"/>
            </a:lvl1pPr>
            <a:lvl2pPr>
              <a:defRPr sz="1400"/>
            </a:lvl2pPr>
            <a:lvl3pPr>
              <a:defRPr sz="1200"/>
            </a:lvl3pPr>
            <a:lvl4pPr>
              <a:defRPr sz="1100"/>
            </a:lvl4pPr>
            <a:lvl5pP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63723301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29395" y="2281562"/>
            <a:ext cx="2833301" cy="40761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
        <p:nvSpPr>
          <p:cNvPr id="8" name="Text Placeholder 7"/>
          <p:cNvSpPr>
            <a:spLocks noGrp="1"/>
          </p:cNvSpPr>
          <p:nvPr>
            <p:ph type="body" sz="quarter" idx="13"/>
          </p:nvPr>
        </p:nvSpPr>
        <p:spPr>
          <a:xfrm>
            <a:off x="130175" y="1304925"/>
            <a:ext cx="8858250" cy="773113"/>
          </a:xfrm>
        </p:spPr>
        <p:txBody>
          <a:bodyPr/>
          <a:lstStyle/>
          <a:p>
            <a:pPr lvl="0"/>
            <a:r>
              <a:rPr lang="en-US"/>
              <a:t>Click to edit Master text styles</a:t>
            </a:r>
          </a:p>
        </p:txBody>
      </p:sp>
      <p:sp>
        <p:nvSpPr>
          <p:cNvPr id="9" name="Content Placeholder 2"/>
          <p:cNvSpPr>
            <a:spLocks noGrp="1"/>
          </p:cNvSpPr>
          <p:nvPr>
            <p:ph idx="14"/>
          </p:nvPr>
        </p:nvSpPr>
        <p:spPr>
          <a:xfrm>
            <a:off x="3141543" y="2270376"/>
            <a:ext cx="2833301" cy="40761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2"/>
          <p:cNvSpPr>
            <a:spLocks noGrp="1"/>
          </p:cNvSpPr>
          <p:nvPr>
            <p:ph idx="15"/>
          </p:nvPr>
        </p:nvSpPr>
        <p:spPr>
          <a:xfrm>
            <a:off x="6155124" y="2281562"/>
            <a:ext cx="2833301" cy="40761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154157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90A7402E-D07B-4171-934E-01903D6D4EF2}" type="datetimeFigureOut">
              <a:rPr lang="en-GB" smtClean="0"/>
              <a:t>27/10/2020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108F7EB-9B2D-42CE-BB0E-B6ED9F2D2C56}" type="slidenum">
              <a:rPr lang="en-GB" smtClean="0"/>
              <a:t>‹#›</a:t>
            </a:fld>
            <a:endParaRPr lang="en-GB"/>
          </a:p>
        </p:txBody>
      </p:sp>
    </p:spTree>
    <p:extLst>
      <p:ext uri="{BB962C8B-B14F-4D97-AF65-F5344CB8AC3E}">
        <p14:creationId xmlns:p14="http://schemas.microsoft.com/office/powerpoint/2010/main" val="275046269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3_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80730" y="933"/>
            <a:ext cx="7732450" cy="931222"/>
          </a:xfrm>
        </p:spPr>
        <p:txBody>
          <a:bodyPr/>
          <a:lstStyle/>
          <a:p>
            <a:r>
              <a:rPr lang="en-US"/>
              <a:t>Click to edit Master title style</a:t>
            </a:r>
            <a:endParaRPr lang="en-US" dirty="0"/>
          </a:p>
        </p:txBody>
      </p:sp>
      <p:sp>
        <p:nvSpPr>
          <p:cNvPr id="3" name="Text Placeholder 2"/>
          <p:cNvSpPr>
            <a:spLocks noGrp="1"/>
          </p:cNvSpPr>
          <p:nvPr>
            <p:ph type="body" idx="1"/>
          </p:nvPr>
        </p:nvSpPr>
        <p:spPr>
          <a:xfrm>
            <a:off x="159329" y="1097967"/>
            <a:ext cx="2780524" cy="823912"/>
          </a:xfrm>
        </p:spPr>
        <p:txBody>
          <a:bodyPr anchor="ctr">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9329" y="2080292"/>
            <a:ext cx="2780524" cy="4329386"/>
          </a:xfrm>
        </p:spPr>
        <p:txBody>
          <a:bodyPr>
            <a:normAutofit/>
          </a:bodyPr>
          <a:lstStyle>
            <a:lvl1pPr>
              <a:defRPr sz="1600"/>
            </a:lvl1pPr>
            <a:lvl2pPr>
              <a:defRPr sz="1400"/>
            </a:lvl2pPr>
            <a:lvl3pPr>
              <a:defRPr sz="1200"/>
            </a:lvl3pPr>
            <a:lvl4pPr>
              <a:defRPr sz="1100"/>
            </a:lvl4pPr>
            <a:lvl5pP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143465" y="1097967"/>
            <a:ext cx="2794217" cy="823912"/>
          </a:xfrm>
        </p:spPr>
        <p:txBody>
          <a:bodyPr anchor="ctr">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143465" y="2080292"/>
            <a:ext cx="2794217" cy="4329386"/>
          </a:xfrm>
        </p:spPr>
        <p:txBody>
          <a:bodyPr>
            <a:normAutofit/>
          </a:bodyPr>
          <a:lstStyle>
            <a:lvl1pPr>
              <a:defRPr sz="1600"/>
            </a:lvl1pPr>
            <a:lvl2pPr>
              <a:defRPr sz="1400"/>
            </a:lvl2pPr>
            <a:lvl3pPr>
              <a:defRPr sz="1200"/>
            </a:lvl3pPr>
            <a:lvl4pPr>
              <a:defRPr sz="1100"/>
            </a:lvl4pPr>
            <a:lvl5pP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
        <p:nvSpPr>
          <p:cNvPr id="10" name="Text Placeholder 4"/>
          <p:cNvSpPr>
            <a:spLocks noGrp="1"/>
          </p:cNvSpPr>
          <p:nvPr>
            <p:ph type="body" sz="quarter" idx="13"/>
          </p:nvPr>
        </p:nvSpPr>
        <p:spPr>
          <a:xfrm>
            <a:off x="6118963" y="1090568"/>
            <a:ext cx="2794217" cy="823912"/>
          </a:xfrm>
        </p:spPr>
        <p:txBody>
          <a:bodyPr anchor="ctr">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1" name="Content Placeholder 5"/>
          <p:cNvSpPr>
            <a:spLocks noGrp="1"/>
          </p:cNvSpPr>
          <p:nvPr>
            <p:ph sz="quarter" idx="14"/>
          </p:nvPr>
        </p:nvSpPr>
        <p:spPr>
          <a:xfrm>
            <a:off x="6118963" y="2072893"/>
            <a:ext cx="2794217" cy="4329386"/>
          </a:xfrm>
        </p:spPr>
        <p:txBody>
          <a:bodyPr>
            <a:normAutofit/>
          </a:bodyPr>
          <a:lstStyle>
            <a:lvl1pPr>
              <a:defRPr sz="1600"/>
            </a:lvl1pPr>
            <a:lvl2pPr>
              <a:defRPr sz="1400"/>
            </a:lvl2pPr>
            <a:lvl3pPr>
              <a:defRPr sz="1200"/>
            </a:lvl3pPr>
            <a:lvl4pPr>
              <a:defRPr sz="1100"/>
            </a:lvl4pPr>
            <a:lvl5pP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98397592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7_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80730" y="89710"/>
            <a:ext cx="7863540" cy="760288"/>
          </a:xfrm>
        </p:spPr>
        <p:txBody>
          <a:bodyPr/>
          <a:lstStyle/>
          <a:p>
            <a:r>
              <a:rPr lang="en-US"/>
              <a:t>Click to edit Master title style</a:t>
            </a:r>
            <a:endParaRPr lang="en-US" dirty="0"/>
          </a:p>
        </p:txBody>
      </p:sp>
      <p:sp>
        <p:nvSpPr>
          <p:cNvPr id="3" name="Text Placeholder 2"/>
          <p:cNvSpPr>
            <a:spLocks noGrp="1"/>
          </p:cNvSpPr>
          <p:nvPr>
            <p:ph type="body" idx="1"/>
          </p:nvPr>
        </p:nvSpPr>
        <p:spPr>
          <a:xfrm>
            <a:off x="159330" y="1000314"/>
            <a:ext cx="2075263" cy="823912"/>
          </a:xfrm>
        </p:spPr>
        <p:txBody>
          <a:bodyPr anchor="ctr">
            <a:normAutofit/>
          </a:bodyPr>
          <a:lstStyle>
            <a:lvl1pPr marL="0" indent="0">
              <a:buNone/>
              <a:defRPr sz="13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159330" y="1974542"/>
            <a:ext cx="2075263" cy="4435136"/>
          </a:xfrm>
        </p:spPr>
        <p:txBody>
          <a:bodyPr>
            <a:normAutofit/>
          </a:bodyPr>
          <a:lstStyle>
            <a:lvl1pPr>
              <a:defRPr sz="1200"/>
            </a:lvl1pPr>
            <a:lvl2pPr>
              <a:defRPr sz="1050"/>
            </a:lvl2pPr>
            <a:lvl3pPr>
              <a:defRPr sz="900"/>
            </a:lvl3pPr>
            <a:lvl4pPr>
              <a:defRPr sz="825"/>
            </a:lvl4pPr>
            <a:lvl5pPr>
              <a:defRPr sz="788"/>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406622" y="1000314"/>
            <a:ext cx="2085482" cy="823912"/>
          </a:xfrm>
        </p:spPr>
        <p:txBody>
          <a:bodyPr anchor="ctr">
            <a:normAutofit/>
          </a:bodyPr>
          <a:lstStyle>
            <a:lvl1pPr marL="0" indent="0">
              <a:buNone/>
              <a:defRPr sz="13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2406622" y="1974542"/>
            <a:ext cx="2085482" cy="4435136"/>
          </a:xfrm>
        </p:spPr>
        <p:txBody>
          <a:bodyPr>
            <a:normAutofit/>
          </a:bodyPr>
          <a:lstStyle>
            <a:lvl1pPr>
              <a:defRPr sz="1200"/>
            </a:lvl1pPr>
            <a:lvl2pPr>
              <a:defRPr sz="1050"/>
            </a:lvl2pPr>
            <a:lvl3pPr>
              <a:defRPr sz="900"/>
            </a:lvl3pPr>
            <a:lvl4pPr>
              <a:defRPr sz="825"/>
            </a:lvl4pPr>
            <a:lvl5pPr>
              <a:defRPr sz="788"/>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a:xfrm>
            <a:off x="6400475" y="6550465"/>
            <a:ext cx="1038580" cy="276408"/>
          </a:xfrm>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
        <p:nvSpPr>
          <p:cNvPr id="10" name="Text Placeholder 4"/>
          <p:cNvSpPr>
            <a:spLocks noGrp="1"/>
          </p:cNvSpPr>
          <p:nvPr>
            <p:ph type="body" sz="quarter" idx="13"/>
          </p:nvPr>
        </p:nvSpPr>
        <p:spPr>
          <a:xfrm>
            <a:off x="4691583" y="1000314"/>
            <a:ext cx="2085482" cy="823912"/>
          </a:xfrm>
        </p:spPr>
        <p:txBody>
          <a:bodyPr anchor="ctr">
            <a:normAutofit/>
          </a:bodyPr>
          <a:lstStyle>
            <a:lvl1pPr marL="0" indent="0">
              <a:buNone/>
              <a:defRPr sz="13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1" name="Content Placeholder 5"/>
          <p:cNvSpPr>
            <a:spLocks noGrp="1"/>
          </p:cNvSpPr>
          <p:nvPr>
            <p:ph sz="quarter" idx="14"/>
          </p:nvPr>
        </p:nvSpPr>
        <p:spPr>
          <a:xfrm>
            <a:off x="4691583" y="1974542"/>
            <a:ext cx="2085482" cy="4435136"/>
          </a:xfrm>
        </p:spPr>
        <p:txBody>
          <a:bodyPr>
            <a:normAutofit/>
          </a:bodyPr>
          <a:lstStyle>
            <a:lvl1pPr>
              <a:defRPr sz="1200"/>
            </a:lvl1pPr>
            <a:lvl2pPr>
              <a:defRPr sz="1050"/>
            </a:lvl2pPr>
            <a:lvl3pPr>
              <a:defRPr sz="900"/>
            </a:lvl3pPr>
            <a:lvl4pPr>
              <a:defRPr sz="825"/>
            </a:lvl4pPr>
            <a:lvl5pPr>
              <a:defRPr sz="788"/>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Slide Number Placeholder 8"/>
          <p:cNvSpPr txBox="1">
            <a:spLocks/>
          </p:cNvSpPr>
          <p:nvPr userDrawn="1"/>
        </p:nvSpPr>
        <p:spPr>
          <a:xfrm>
            <a:off x="9469534" y="6531511"/>
            <a:ext cx="1038580" cy="276408"/>
          </a:xfrm>
          <a:prstGeom prst="rect">
            <a:avLst/>
          </a:prstGeom>
        </p:spPr>
        <p:txBody>
          <a:bodyPr vert="horz" lIns="91440" tIns="45720" rIns="91440" bIns="45720" rtlCol="0" anchor="ctr"/>
          <a:lstStyle>
            <a:defPPr>
              <a:defRPr lang="en-US"/>
            </a:defPPr>
            <a:lvl1pPr marL="0" algn="r" defTabSz="914400" rtl="0" eaLnBrk="1" latinLnBrk="0" hangingPunct="1">
              <a:defRPr sz="6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
        <p:nvSpPr>
          <p:cNvPr id="13" name="Text Placeholder 4"/>
          <p:cNvSpPr>
            <a:spLocks noGrp="1"/>
          </p:cNvSpPr>
          <p:nvPr>
            <p:ph type="body" sz="quarter" idx="15"/>
          </p:nvPr>
        </p:nvSpPr>
        <p:spPr>
          <a:xfrm>
            <a:off x="6958788" y="1000314"/>
            <a:ext cx="2085482" cy="823912"/>
          </a:xfrm>
        </p:spPr>
        <p:txBody>
          <a:bodyPr anchor="ctr">
            <a:normAutofit/>
          </a:bodyPr>
          <a:lstStyle>
            <a:lvl1pPr marL="0" indent="0">
              <a:buNone/>
              <a:defRPr sz="13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4" name="Content Placeholder 5"/>
          <p:cNvSpPr>
            <a:spLocks noGrp="1"/>
          </p:cNvSpPr>
          <p:nvPr>
            <p:ph sz="quarter" idx="16"/>
          </p:nvPr>
        </p:nvSpPr>
        <p:spPr>
          <a:xfrm>
            <a:off x="6958788" y="1974542"/>
            <a:ext cx="2085482" cy="4435136"/>
          </a:xfrm>
        </p:spPr>
        <p:txBody>
          <a:bodyPr>
            <a:normAutofit/>
          </a:bodyPr>
          <a:lstStyle>
            <a:lvl1pPr>
              <a:defRPr sz="1200"/>
            </a:lvl1pPr>
            <a:lvl2pPr>
              <a:defRPr sz="1050"/>
            </a:lvl2pPr>
            <a:lvl3pPr>
              <a:defRPr sz="900"/>
            </a:lvl3pPr>
            <a:lvl4pPr>
              <a:defRPr sz="825"/>
            </a:lvl4pPr>
            <a:lvl5pPr>
              <a:defRPr sz="788"/>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15225348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5_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80730" y="89920"/>
            <a:ext cx="7840453" cy="760288"/>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303" y="991439"/>
            <a:ext cx="1701695" cy="823912"/>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8303" y="2038909"/>
            <a:ext cx="1701695" cy="4370769"/>
          </a:xfrm>
        </p:spPr>
        <p:txBody>
          <a:bodyPr>
            <a:normAutofit/>
          </a:bodyPr>
          <a:lstStyle>
            <a:lvl1pPr>
              <a:defRPr sz="1200"/>
            </a:lvl1pPr>
            <a:lvl2pPr>
              <a:defRPr sz="1100"/>
            </a:lvl2pPr>
            <a:lvl3pPr>
              <a:defRPr sz="1050"/>
            </a:lvl3pPr>
            <a:lvl4pPr>
              <a:defRPr sz="1000"/>
            </a:lvl4pPr>
            <a:lvl5pPr>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919387" y="982561"/>
            <a:ext cx="1710075" cy="823912"/>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919387" y="2030031"/>
            <a:ext cx="1710075" cy="4370769"/>
          </a:xfrm>
        </p:spPr>
        <p:txBody>
          <a:bodyPr>
            <a:normAutofit/>
          </a:bodyPr>
          <a:lstStyle>
            <a:lvl1pPr>
              <a:defRPr sz="1200"/>
            </a:lvl1pPr>
            <a:lvl2pPr>
              <a:defRPr sz="1100"/>
            </a:lvl2pPr>
            <a:lvl3pPr>
              <a:defRPr sz="1050"/>
            </a:lvl3pPr>
            <a:lvl4pPr>
              <a:defRPr sz="1000"/>
            </a:lvl4pPr>
            <a:lvl5pPr>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54D8EBA-E3A8-41D5-840F-EFA0202A10F4}" type="datetimeFigureOut">
              <a:rPr lang="en-GB" smtClean="0">
                <a:solidFill>
                  <a:prstClr val="black">
                    <a:tint val="75000"/>
                  </a:prstClr>
                </a:solidFill>
              </a:rPr>
              <a:pPr/>
              <a:t>27/10/2020</a:t>
            </a:fld>
            <a:endParaRPr lang="en-GB">
              <a:solidFill>
                <a:prstClr val="black">
                  <a:tint val="75000"/>
                </a:prstClr>
              </a:solidFill>
            </a:endParaRPr>
          </a:p>
        </p:txBody>
      </p:sp>
      <p:sp>
        <p:nvSpPr>
          <p:cNvPr id="8" name="Footer Placeholder 7"/>
          <p:cNvSpPr>
            <a:spLocks noGrp="1"/>
          </p:cNvSpPr>
          <p:nvPr>
            <p:ph type="ftr" sz="quarter" idx="11"/>
          </p:nvPr>
        </p:nvSpPr>
        <p:spPr>
          <a:xfrm>
            <a:off x="2742482" y="6538820"/>
            <a:ext cx="3189267" cy="269099"/>
          </a:xfrm>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a:xfrm>
            <a:off x="6389128" y="6538819"/>
            <a:ext cx="1104373" cy="319181"/>
          </a:xfrm>
        </p:spPr>
        <p:txBody>
          <a:bodyPr/>
          <a:lstStyle/>
          <a:p>
            <a:fld id="{04AA8156-67F3-4B6F-ADAD-63476313C910}" type="slidenum">
              <a:rPr lang="en-GB" smtClean="0">
                <a:solidFill>
                  <a:prstClr val="black">
                    <a:tint val="75000"/>
                  </a:prstClr>
                </a:solidFill>
              </a:rPr>
              <a:pPr/>
              <a:t>‹#›</a:t>
            </a:fld>
            <a:endParaRPr lang="en-GB">
              <a:solidFill>
                <a:prstClr val="black">
                  <a:tint val="75000"/>
                </a:prstClr>
              </a:solidFill>
            </a:endParaRPr>
          </a:p>
        </p:txBody>
      </p:sp>
      <p:sp>
        <p:nvSpPr>
          <p:cNvPr id="10" name="Text Placeholder 2"/>
          <p:cNvSpPr>
            <a:spLocks noGrp="1"/>
          </p:cNvSpPr>
          <p:nvPr>
            <p:ph type="body" idx="13"/>
          </p:nvPr>
        </p:nvSpPr>
        <p:spPr>
          <a:xfrm>
            <a:off x="3738516" y="975163"/>
            <a:ext cx="1701695" cy="823912"/>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1" name="Content Placeholder 3"/>
          <p:cNvSpPr>
            <a:spLocks noGrp="1"/>
          </p:cNvSpPr>
          <p:nvPr>
            <p:ph sz="half" idx="14"/>
          </p:nvPr>
        </p:nvSpPr>
        <p:spPr>
          <a:xfrm>
            <a:off x="3738516" y="2022633"/>
            <a:ext cx="1701695" cy="4370769"/>
          </a:xfrm>
        </p:spPr>
        <p:txBody>
          <a:bodyPr>
            <a:normAutofit/>
          </a:bodyPr>
          <a:lstStyle>
            <a:lvl1pPr>
              <a:defRPr sz="1200"/>
            </a:lvl1pPr>
            <a:lvl2pPr>
              <a:defRPr sz="1100"/>
            </a:lvl2pPr>
            <a:lvl3pPr>
              <a:defRPr sz="1050"/>
            </a:lvl3pPr>
            <a:lvl4pPr>
              <a:defRPr sz="1000"/>
            </a:lvl4pPr>
            <a:lvl5pPr>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4"/>
          <p:cNvSpPr>
            <a:spLocks noGrp="1"/>
          </p:cNvSpPr>
          <p:nvPr>
            <p:ph type="body" sz="quarter" idx="15"/>
          </p:nvPr>
        </p:nvSpPr>
        <p:spPr>
          <a:xfrm>
            <a:off x="5534091" y="975163"/>
            <a:ext cx="1710075" cy="823912"/>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16"/>
          </p:nvPr>
        </p:nvSpPr>
        <p:spPr>
          <a:xfrm>
            <a:off x="5534091" y="2022633"/>
            <a:ext cx="1710075" cy="4370769"/>
          </a:xfrm>
        </p:spPr>
        <p:txBody>
          <a:bodyPr>
            <a:normAutofit/>
          </a:bodyPr>
          <a:lstStyle>
            <a:lvl1pPr>
              <a:defRPr sz="1200"/>
            </a:lvl1pPr>
            <a:lvl2pPr>
              <a:defRPr sz="1100"/>
            </a:lvl2pPr>
            <a:lvl3pPr>
              <a:defRPr sz="1050"/>
            </a:lvl3pPr>
            <a:lvl4pPr>
              <a:defRPr sz="1000"/>
            </a:lvl4pPr>
            <a:lvl5pPr>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Text Placeholder 4"/>
          <p:cNvSpPr>
            <a:spLocks noGrp="1"/>
          </p:cNvSpPr>
          <p:nvPr>
            <p:ph type="body" sz="quarter" idx="17"/>
          </p:nvPr>
        </p:nvSpPr>
        <p:spPr>
          <a:xfrm>
            <a:off x="7311108" y="976639"/>
            <a:ext cx="1710075" cy="823912"/>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5" name="Content Placeholder 5"/>
          <p:cNvSpPr>
            <a:spLocks noGrp="1"/>
          </p:cNvSpPr>
          <p:nvPr>
            <p:ph sz="quarter" idx="18"/>
          </p:nvPr>
        </p:nvSpPr>
        <p:spPr>
          <a:xfrm>
            <a:off x="7311108" y="2024109"/>
            <a:ext cx="1710075" cy="4370769"/>
          </a:xfrm>
        </p:spPr>
        <p:txBody>
          <a:bodyPr>
            <a:normAutofit/>
          </a:bodyPr>
          <a:lstStyle>
            <a:lvl1pPr>
              <a:defRPr sz="1200"/>
            </a:lvl1pPr>
            <a:lvl2pPr>
              <a:defRPr sz="1100"/>
            </a:lvl2pPr>
            <a:lvl3pPr>
              <a:defRPr sz="1050"/>
            </a:lvl3pPr>
            <a:lvl4pPr>
              <a:defRPr sz="1000"/>
            </a:lvl4pPr>
            <a:lvl5pPr>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52974460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8_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80731" y="62791"/>
            <a:ext cx="7838982" cy="760288"/>
          </a:xfrm>
        </p:spPr>
        <p:txBody>
          <a:bodyPr/>
          <a:lstStyle/>
          <a:p>
            <a:r>
              <a:rPr lang="en-US"/>
              <a:t>Click to edit Master title style</a:t>
            </a:r>
            <a:endParaRPr lang="en-US" dirty="0"/>
          </a:p>
        </p:txBody>
      </p:sp>
      <p:sp>
        <p:nvSpPr>
          <p:cNvPr id="3" name="Text Placeholder 2"/>
          <p:cNvSpPr>
            <a:spLocks noGrp="1"/>
          </p:cNvSpPr>
          <p:nvPr>
            <p:ph type="body" idx="1"/>
          </p:nvPr>
        </p:nvSpPr>
        <p:spPr>
          <a:xfrm>
            <a:off x="129394" y="1113442"/>
            <a:ext cx="2450818" cy="944053"/>
          </a:xfrm>
        </p:spPr>
        <p:txBody>
          <a:bodyPr anchor="ctr">
            <a:normAutofit/>
          </a:bodyPr>
          <a:lstStyle>
            <a:lvl1pPr marL="0" indent="0">
              <a:buNone/>
              <a:defRPr sz="13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2927849" y="5222724"/>
            <a:ext cx="6020842" cy="944053"/>
          </a:xfrm>
        </p:spPr>
        <p:txBody>
          <a:bodyPr>
            <a:normAutofit/>
          </a:bodyPr>
          <a:lstStyle>
            <a:lvl1pPr>
              <a:defRPr sz="1200"/>
            </a:lvl1pPr>
            <a:lvl2pPr>
              <a:defRPr sz="1050"/>
            </a:lvl2pPr>
            <a:lvl3pPr>
              <a:defRPr sz="900"/>
            </a:lvl3pPr>
            <a:lvl4pPr>
              <a:defRPr sz="825"/>
            </a:lvl4pPr>
            <a:lvl5pPr>
              <a:defRPr sz="788"/>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00470" y="2492932"/>
            <a:ext cx="2462886" cy="944053"/>
          </a:xfrm>
        </p:spPr>
        <p:txBody>
          <a:bodyPr anchor="ctr">
            <a:normAutofit/>
          </a:bodyPr>
          <a:lstStyle>
            <a:lvl1pPr marL="0" indent="0">
              <a:buNone/>
              <a:defRPr sz="13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2904223" y="3824638"/>
            <a:ext cx="6050490" cy="944053"/>
          </a:xfrm>
        </p:spPr>
        <p:txBody>
          <a:bodyPr>
            <a:normAutofit/>
          </a:bodyPr>
          <a:lstStyle>
            <a:lvl1pPr>
              <a:defRPr sz="1200"/>
            </a:lvl1pPr>
            <a:lvl2pPr>
              <a:defRPr sz="1050"/>
            </a:lvl2pPr>
            <a:lvl3pPr>
              <a:defRPr sz="900"/>
            </a:lvl3pPr>
            <a:lvl4pPr>
              <a:defRPr sz="825"/>
            </a:lvl4pPr>
            <a:lvl5pPr>
              <a:defRPr sz="788"/>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4"/>
          <p:cNvSpPr>
            <a:spLocks noGrp="1"/>
          </p:cNvSpPr>
          <p:nvPr>
            <p:ph type="body" sz="quarter" idx="13"/>
          </p:nvPr>
        </p:nvSpPr>
        <p:spPr>
          <a:xfrm>
            <a:off x="100470" y="3824637"/>
            <a:ext cx="2462886" cy="944053"/>
          </a:xfrm>
        </p:spPr>
        <p:txBody>
          <a:bodyPr anchor="ctr">
            <a:normAutofit/>
          </a:bodyPr>
          <a:lstStyle>
            <a:lvl1pPr marL="0" indent="0">
              <a:buNone/>
              <a:defRPr sz="13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1" name="Content Placeholder 5"/>
          <p:cNvSpPr>
            <a:spLocks noGrp="1"/>
          </p:cNvSpPr>
          <p:nvPr>
            <p:ph sz="quarter" idx="14"/>
          </p:nvPr>
        </p:nvSpPr>
        <p:spPr>
          <a:xfrm>
            <a:off x="2906785" y="1113443"/>
            <a:ext cx="6050490" cy="944053"/>
          </a:xfrm>
        </p:spPr>
        <p:txBody>
          <a:bodyPr>
            <a:normAutofit/>
          </a:bodyPr>
          <a:lstStyle>
            <a:lvl1pPr>
              <a:defRPr sz="1200"/>
            </a:lvl1pPr>
            <a:lvl2pPr>
              <a:defRPr sz="1050"/>
            </a:lvl2pPr>
            <a:lvl3pPr>
              <a:defRPr sz="900"/>
            </a:lvl3pPr>
            <a:lvl4pPr>
              <a:defRPr sz="825"/>
            </a:lvl4pPr>
            <a:lvl5pPr>
              <a:defRPr sz="788"/>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Slide Number Placeholder 8"/>
          <p:cNvSpPr txBox="1">
            <a:spLocks/>
          </p:cNvSpPr>
          <p:nvPr userDrawn="1"/>
        </p:nvSpPr>
        <p:spPr>
          <a:xfrm>
            <a:off x="9469534" y="6531511"/>
            <a:ext cx="1038580" cy="276408"/>
          </a:xfrm>
          <a:prstGeom prst="rect">
            <a:avLst/>
          </a:prstGeom>
        </p:spPr>
        <p:txBody>
          <a:bodyPr vert="horz" lIns="91440" tIns="45720" rIns="91440" bIns="45720" rtlCol="0" anchor="ctr"/>
          <a:lstStyle>
            <a:defPPr>
              <a:defRPr lang="en-US"/>
            </a:defPPr>
            <a:lvl1pPr marL="0" algn="r" defTabSz="914400" rtl="0" eaLnBrk="1" latinLnBrk="0" hangingPunct="1">
              <a:defRPr sz="6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
        <p:nvSpPr>
          <p:cNvPr id="13" name="Text Placeholder 4"/>
          <p:cNvSpPr>
            <a:spLocks noGrp="1"/>
          </p:cNvSpPr>
          <p:nvPr>
            <p:ph type="body" sz="quarter" idx="15"/>
          </p:nvPr>
        </p:nvSpPr>
        <p:spPr>
          <a:xfrm>
            <a:off x="129394" y="5216895"/>
            <a:ext cx="2462886" cy="949882"/>
          </a:xfrm>
        </p:spPr>
        <p:txBody>
          <a:bodyPr anchor="ctr">
            <a:normAutofit/>
          </a:bodyPr>
          <a:lstStyle>
            <a:lvl1pPr marL="0" indent="0">
              <a:buNone/>
              <a:defRPr sz="13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4" name="Content Placeholder 5"/>
          <p:cNvSpPr>
            <a:spLocks noGrp="1"/>
          </p:cNvSpPr>
          <p:nvPr>
            <p:ph sz="quarter" idx="16"/>
          </p:nvPr>
        </p:nvSpPr>
        <p:spPr>
          <a:xfrm>
            <a:off x="2927848" y="2492933"/>
            <a:ext cx="6050490" cy="944053"/>
          </a:xfrm>
        </p:spPr>
        <p:txBody>
          <a:bodyPr>
            <a:normAutofit/>
          </a:bodyPr>
          <a:lstStyle>
            <a:lvl1pPr>
              <a:defRPr sz="1200"/>
            </a:lvl1pPr>
            <a:lvl2pPr>
              <a:defRPr sz="1050"/>
            </a:lvl2pPr>
            <a:lvl3pPr>
              <a:defRPr sz="900"/>
            </a:lvl3pPr>
            <a:lvl4pPr>
              <a:defRPr sz="825"/>
            </a:lvl4pPr>
            <a:lvl5pPr>
              <a:defRPr sz="788"/>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Date Placeholder 6"/>
          <p:cNvSpPr>
            <a:spLocks noGrp="1"/>
          </p:cNvSpPr>
          <p:nvPr>
            <p:ph type="dt" sz="half" idx="10"/>
          </p:nvPr>
        </p:nvSpPr>
        <p:spPr>
          <a:xfrm>
            <a:off x="129394" y="6636283"/>
            <a:ext cx="1051337" cy="171638"/>
          </a:xfrm>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16" name="Footer Placeholder 7"/>
          <p:cNvSpPr>
            <a:spLocks noGrp="1"/>
          </p:cNvSpPr>
          <p:nvPr>
            <p:ph type="ftr" sz="quarter" idx="11"/>
          </p:nvPr>
        </p:nvSpPr>
        <p:spPr>
          <a:xfrm>
            <a:off x="2964425" y="6636283"/>
            <a:ext cx="3189267" cy="171638"/>
          </a:xfrm>
        </p:spPr>
        <p:txBody>
          <a:bodyPr/>
          <a:lstStyle/>
          <a:p>
            <a:endParaRPr lang="en-GB">
              <a:solidFill>
                <a:prstClr val="black">
                  <a:tint val="75000"/>
                </a:prstClr>
              </a:solidFill>
            </a:endParaRPr>
          </a:p>
        </p:txBody>
      </p:sp>
      <p:sp>
        <p:nvSpPr>
          <p:cNvPr id="17" name="Slide Number Placeholder 8"/>
          <p:cNvSpPr>
            <a:spLocks noGrp="1"/>
          </p:cNvSpPr>
          <p:nvPr>
            <p:ph type="sldNum" sz="quarter" idx="12"/>
          </p:nvPr>
        </p:nvSpPr>
        <p:spPr>
          <a:xfrm>
            <a:off x="6389602" y="6622741"/>
            <a:ext cx="1038580" cy="176300"/>
          </a:xfrm>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0164312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
        <p:nvSpPr>
          <p:cNvPr id="8" name="Text Placeholder 7"/>
          <p:cNvSpPr>
            <a:spLocks noGrp="1"/>
          </p:cNvSpPr>
          <p:nvPr>
            <p:ph type="body" sz="quarter" idx="13"/>
          </p:nvPr>
        </p:nvSpPr>
        <p:spPr>
          <a:xfrm>
            <a:off x="130175" y="1304925"/>
            <a:ext cx="8858250" cy="773113"/>
          </a:xfrm>
        </p:spPr>
        <p:txBody>
          <a:bodyPr/>
          <a:lstStyle/>
          <a:p>
            <a:pPr lvl="0"/>
            <a:r>
              <a:rPr lang="en-US"/>
              <a:t>Click to edit Master text styles</a:t>
            </a:r>
          </a:p>
        </p:txBody>
      </p:sp>
      <p:sp>
        <p:nvSpPr>
          <p:cNvPr id="17" name="Picture Placeholder 16"/>
          <p:cNvSpPr>
            <a:spLocks noGrp="1"/>
          </p:cNvSpPr>
          <p:nvPr>
            <p:ph type="pic" sz="quarter" idx="14"/>
          </p:nvPr>
        </p:nvSpPr>
        <p:spPr>
          <a:xfrm>
            <a:off x="130175" y="2245995"/>
            <a:ext cx="1495425" cy="933450"/>
          </a:xfrm>
        </p:spPr>
        <p:txBody>
          <a:bodyPr/>
          <a:lstStyle/>
          <a:p>
            <a:r>
              <a:rPr lang="en-US"/>
              <a:t>Click icon to add picture</a:t>
            </a:r>
            <a:endParaRPr lang="en-GB"/>
          </a:p>
        </p:txBody>
      </p:sp>
      <p:sp>
        <p:nvSpPr>
          <p:cNvPr id="18" name="Picture Placeholder 16"/>
          <p:cNvSpPr>
            <a:spLocks noGrp="1"/>
          </p:cNvSpPr>
          <p:nvPr>
            <p:ph type="pic" sz="quarter" idx="15"/>
          </p:nvPr>
        </p:nvSpPr>
        <p:spPr>
          <a:xfrm>
            <a:off x="130175" y="3367517"/>
            <a:ext cx="1495425" cy="933450"/>
          </a:xfrm>
        </p:spPr>
        <p:txBody>
          <a:bodyPr/>
          <a:lstStyle/>
          <a:p>
            <a:r>
              <a:rPr lang="en-US"/>
              <a:t>Click icon to add picture</a:t>
            </a:r>
            <a:endParaRPr lang="en-GB"/>
          </a:p>
        </p:txBody>
      </p:sp>
      <p:sp>
        <p:nvSpPr>
          <p:cNvPr id="19" name="Picture Placeholder 16"/>
          <p:cNvSpPr>
            <a:spLocks noGrp="1"/>
          </p:cNvSpPr>
          <p:nvPr>
            <p:ph type="pic" sz="quarter" idx="16"/>
          </p:nvPr>
        </p:nvSpPr>
        <p:spPr>
          <a:xfrm>
            <a:off x="129393" y="4489039"/>
            <a:ext cx="1495425" cy="933450"/>
          </a:xfrm>
        </p:spPr>
        <p:txBody>
          <a:bodyPr/>
          <a:lstStyle/>
          <a:p>
            <a:r>
              <a:rPr lang="en-US"/>
              <a:t>Click icon to add picture</a:t>
            </a:r>
            <a:endParaRPr lang="en-GB"/>
          </a:p>
        </p:txBody>
      </p:sp>
      <p:sp>
        <p:nvSpPr>
          <p:cNvPr id="20" name="Picture Placeholder 16"/>
          <p:cNvSpPr>
            <a:spLocks noGrp="1"/>
          </p:cNvSpPr>
          <p:nvPr>
            <p:ph type="pic" sz="quarter" idx="17"/>
          </p:nvPr>
        </p:nvSpPr>
        <p:spPr>
          <a:xfrm>
            <a:off x="129393" y="5569371"/>
            <a:ext cx="1495425" cy="933450"/>
          </a:xfrm>
        </p:spPr>
        <p:txBody>
          <a:bodyPr/>
          <a:lstStyle/>
          <a:p>
            <a:r>
              <a:rPr lang="en-US"/>
              <a:t>Click icon to add picture</a:t>
            </a:r>
            <a:endParaRPr lang="en-GB"/>
          </a:p>
        </p:txBody>
      </p:sp>
      <p:sp>
        <p:nvSpPr>
          <p:cNvPr id="21" name="Picture Placeholder 16"/>
          <p:cNvSpPr>
            <a:spLocks noGrp="1"/>
          </p:cNvSpPr>
          <p:nvPr>
            <p:ph type="pic" sz="quarter" idx="18"/>
          </p:nvPr>
        </p:nvSpPr>
        <p:spPr>
          <a:xfrm>
            <a:off x="1826895" y="2245995"/>
            <a:ext cx="1495425" cy="933450"/>
          </a:xfrm>
        </p:spPr>
        <p:txBody>
          <a:bodyPr/>
          <a:lstStyle/>
          <a:p>
            <a:r>
              <a:rPr lang="en-US"/>
              <a:t>Click icon to add picture</a:t>
            </a:r>
            <a:endParaRPr lang="en-GB"/>
          </a:p>
        </p:txBody>
      </p:sp>
      <p:sp>
        <p:nvSpPr>
          <p:cNvPr id="22" name="Picture Placeholder 16"/>
          <p:cNvSpPr>
            <a:spLocks noGrp="1"/>
          </p:cNvSpPr>
          <p:nvPr>
            <p:ph type="pic" sz="quarter" idx="19"/>
          </p:nvPr>
        </p:nvSpPr>
        <p:spPr>
          <a:xfrm>
            <a:off x="1826895" y="3367517"/>
            <a:ext cx="1495425" cy="933450"/>
          </a:xfrm>
        </p:spPr>
        <p:txBody>
          <a:bodyPr/>
          <a:lstStyle/>
          <a:p>
            <a:r>
              <a:rPr lang="en-US"/>
              <a:t>Click icon to add picture</a:t>
            </a:r>
            <a:endParaRPr lang="en-GB"/>
          </a:p>
        </p:txBody>
      </p:sp>
      <p:sp>
        <p:nvSpPr>
          <p:cNvPr id="23" name="Picture Placeholder 16"/>
          <p:cNvSpPr>
            <a:spLocks noGrp="1"/>
          </p:cNvSpPr>
          <p:nvPr>
            <p:ph type="pic" sz="quarter" idx="20"/>
          </p:nvPr>
        </p:nvSpPr>
        <p:spPr>
          <a:xfrm>
            <a:off x="1826113" y="4489039"/>
            <a:ext cx="1495425" cy="933450"/>
          </a:xfrm>
        </p:spPr>
        <p:txBody>
          <a:bodyPr/>
          <a:lstStyle/>
          <a:p>
            <a:r>
              <a:rPr lang="en-US"/>
              <a:t>Click icon to add picture</a:t>
            </a:r>
            <a:endParaRPr lang="en-GB"/>
          </a:p>
        </p:txBody>
      </p:sp>
      <p:sp>
        <p:nvSpPr>
          <p:cNvPr id="24" name="Picture Placeholder 16"/>
          <p:cNvSpPr>
            <a:spLocks noGrp="1"/>
          </p:cNvSpPr>
          <p:nvPr>
            <p:ph type="pic" sz="quarter" idx="21"/>
          </p:nvPr>
        </p:nvSpPr>
        <p:spPr>
          <a:xfrm>
            <a:off x="1826113" y="5569371"/>
            <a:ext cx="1495425" cy="933450"/>
          </a:xfrm>
        </p:spPr>
        <p:txBody>
          <a:bodyPr/>
          <a:lstStyle/>
          <a:p>
            <a:r>
              <a:rPr lang="en-US"/>
              <a:t>Click icon to add picture</a:t>
            </a:r>
            <a:endParaRPr lang="en-GB"/>
          </a:p>
        </p:txBody>
      </p:sp>
      <p:sp>
        <p:nvSpPr>
          <p:cNvPr id="25" name="Picture Placeholder 16"/>
          <p:cNvSpPr>
            <a:spLocks noGrp="1"/>
          </p:cNvSpPr>
          <p:nvPr>
            <p:ph type="pic" sz="quarter" idx="22"/>
          </p:nvPr>
        </p:nvSpPr>
        <p:spPr>
          <a:xfrm>
            <a:off x="3522833" y="2245995"/>
            <a:ext cx="1495425" cy="933450"/>
          </a:xfrm>
        </p:spPr>
        <p:txBody>
          <a:bodyPr/>
          <a:lstStyle/>
          <a:p>
            <a:r>
              <a:rPr lang="en-US"/>
              <a:t>Click icon to add picture</a:t>
            </a:r>
            <a:endParaRPr lang="en-GB"/>
          </a:p>
        </p:txBody>
      </p:sp>
      <p:sp>
        <p:nvSpPr>
          <p:cNvPr id="26" name="Picture Placeholder 16"/>
          <p:cNvSpPr>
            <a:spLocks noGrp="1"/>
          </p:cNvSpPr>
          <p:nvPr>
            <p:ph type="pic" sz="quarter" idx="23"/>
          </p:nvPr>
        </p:nvSpPr>
        <p:spPr>
          <a:xfrm>
            <a:off x="3522833" y="3367517"/>
            <a:ext cx="1495425" cy="933450"/>
          </a:xfrm>
        </p:spPr>
        <p:txBody>
          <a:bodyPr/>
          <a:lstStyle/>
          <a:p>
            <a:r>
              <a:rPr lang="en-US"/>
              <a:t>Click icon to add picture</a:t>
            </a:r>
            <a:endParaRPr lang="en-GB"/>
          </a:p>
        </p:txBody>
      </p:sp>
      <p:sp>
        <p:nvSpPr>
          <p:cNvPr id="27" name="Picture Placeholder 16"/>
          <p:cNvSpPr>
            <a:spLocks noGrp="1"/>
          </p:cNvSpPr>
          <p:nvPr>
            <p:ph type="pic" sz="quarter" idx="24"/>
          </p:nvPr>
        </p:nvSpPr>
        <p:spPr>
          <a:xfrm>
            <a:off x="3522051" y="4489039"/>
            <a:ext cx="1495425" cy="933450"/>
          </a:xfrm>
        </p:spPr>
        <p:txBody>
          <a:bodyPr/>
          <a:lstStyle/>
          <a:p>
            <a:r>
              <a:rPr lang="en-US"/>
              <a:t>Click icon to add picture</a:t>
            </a:r>
            <a:endParaRPr lang="en-GB"/>
          </a:p>
        </p:txBody>
      </p:sp>
      <p:sp>
        <p:nvSpPr>
          <p:cNvPr id="28" name="Picture Placeholder 16"/>
          <p:cNvSpPr>
            <a:spLocks noGrp="1"/>
          </p:cNvSpPr>
          <p:nvPr>
            <p:ph type="pic" sz="quarter" idx="25"/>
          </p:nvPr>
        </p:nvSpPr>
        <p:spPr>
          <a:xfrm>
            <a:off x="3522051" y="5569371"/>
            <a:ext cx="1495425" cy="933450"/>
          </a:xfrm>
        </p:spPr>
        <p:txBody>
          <a:bodyPr/>
          <a:lstStyle/>
          <a:p>
            <a:r>
              <a:rPr lang="en-US"/>
              <a:t>Click icon to add picture</a:t>
            </a:r>
            <a:endParaRPr lang="en-GB"/>
          </a:p>
        </p:txBody>
      </p:sp>
      <p:sp>
        <p:nvSpPr>
          <p:cNvPr id="29" name="Picture Placeholder 16"/>
          <p:cNvSpPr>
            <a:spLocks noGrp="1"/>
          </p:cNvSpPr>
          <p:nvPr>
            <p:ph type="pic" sz="quarter" idx="26"/>
          </p:nvPr>
        </p:nvSpPr>
        <p:spPr>
          <a:xfrm>
            <a:off x="5218771" y="2245995"/>
            <a:ext cx="1495425" cy="933450"/>
          </a:xfrm>
        </p:spPr>
        <p:txBody>
          <a:bodyPr/>
          <a:lstStyle/>
          <a:p>
            <a:r>
              <a:rPr lang="en-US"/>
              <a:t>Click icon to add picture</a:t>
            </a:r>
            <a:endParaRPr lang="en-GB"/>
          </a:p>
        </p:txBody>
      </p:sp>
      <p:sp>
        <p:nvSpPr>
          <p:cNvPr id="30" name="Picture Placeholder 16"/>
          <p:cNvSpPr>
            <a:spLocks noGrp="1"/>
          </p:cNvSpPr>
          <p:nvPr>
            <p:ph type="pic" sz="quarter" idx="27"/>
          </p:nvPr>
        </p:nvSpPr>
        <p:spPr>
          <a:xfrm>
            <a:off x="5218771" y="3367517"/>
            <a:ext cx="1495425" cy="933450"/>
          </a:xfrm>
        </p:spPr>
        <p:txBody>
          <a:bodyPr/>
          <a:lstStyle/>
          <a:p>
            <a:r>
              <a:rPr lang="en-US"/>
              <a:t>Click icon to add picture</a:t>
            </a:r>
            <a:endParaRPr lang="en-GB"/>
          </a:p>
        </p:txBody>
      </p:sp>
      <p:sp>
        <p:nvSpPr>
          <p:cNvPr id="31" name="Picture Placeholder 16"/>
          <p:cNvSpPr>
            <a:spLocks noGrp="1"/>
          </p:cNvSpPr>
          <p:nvPr>
            <p:ph type="pic" sz="quarter" idx="28"/>
          </p:nvPr>
        </p:nvSpPr>
        <p:spPr>
          <a:xfrm>
            <a:off x="5217989" y="4489039"/>
            <a:ext cx="1495425" cy="933450"/>
          </a:xfrm>
        </p:spPr>
        <p:txBody>
          <a:bodyPr/>
          <a:lstStyle/>
          <a:p>
            <a:r>
              <a:rPr lang="en-US"/>
              <a:t>Click icon to add picture</a:t>
            </a:r>
            <a:endParaRPr lang="en-GB"/>
          </a:p>
        </p:txBody>
      </p:sp>
      <p:sp>
        <p:nvSpPr>
          <p:cNvPr id="32" name="Picture Placeholder 16"/>
          <p:cNvSpPr>
            <a:spLocks noGrp="1"/>
          </p:cNvSpPr>
          <p:nvPr>
            <p:ph type="pic" sz="quarter" idx="29"/>
          </p:nvPr>
        </p:nvSpPr>
        <p:spPr>
          <a:xfrm>
            <a:off x="5217989" y="5569371"/>
            <a:ext cx="1495425" cy="933450"/>
          </a:xfrm>
        </p:spPr>
        <p:txBody>
          <a:bodyPr/>
          <a:lstStyle/>
          <a:p>
            <a:r>
              <a:rPr lang="en-US"/>
              <a:t>Click icon to add picture</a:t>
            </a:r>
            <a:endParaRPr lang="en-GB"/>
          </a:p>
        </p:txBody>
      </p:sp>
      <p:sp>
        <p:nvSpPr>
          <p:cNvPr id="33" name="Picture Placeholder 16"/>
          <p:cNvSpPr>
            <a:spLocks noGrp="1"/>
          </p:cNvSpPr>
          <p:nvPr>
            <p:ph type="pic" sz="quarter" idx="30"/>
          </p:nvPr>
        </p:nvSpPr>
        <p:spPr>
          <a:xfrm>
            <a:off x="6913927" y="2245995"/>
            <a:ext cx="1495425" cy="933450"/>
          </a:xfrm>
        </p:spPr>
        <p:txBody>
          <a:bodyPr/>
          <a:lstStyle/>
          <a:p>
            <a:r>
              <a:rPr lang="en-US"/>
              <a:t>Click icon to add picture</a:t>
            </a:r>
            <a:endParaRPr lang="en-GB"/>
          </a:p>
        </p:txBody>
      </p:sp>
      <p:sp>
        <p:nvSpPr>
          <p:cNvPr id="34" name="Picture Placeholder 16"/>
          <p:cNvSpPr>
            <a:spLocks noGrp="1"/>
          </p:cNvSpPr>
          <p:nvPr>
            <p:ph type="pic" sz="quarter" idx="31"/>
          </p:nvPr>
        </p:nvSpPr>
        <p:spPr>
          <a:xfrm>
            <a:off x="6913927" y="3367517"/>
            <a:ext cx="1495425" cy="933450"/>
          </a:xfrm>
        </p:spPr>
        <p:txBody>
          <a:bodyPr/>
          <a:lstStyle/>
          <a:p>
            <a:r>
              <a:rPr lang="en-US"/>
              <a:t>Click icon to add picture</a:t>
            </a:r>
            <a:endParaRPr lang="en-GB"/>
          </a:p>
        </p:txBody>
      </p:sp>
      <p:sp>
        <p:nvSpPr>
          <p:cNvPr id="35" name="Picture Placeholder 16"/>
          <p:cNvSpPr>
            <a:spLocks noGrp="1"/>
          </p:cNvSpPr>
          <p:nvPr>
            <p:ph type="pic" sz="quarter" idx="32"/>
          </p:nvPr>
        </p:nvSpPr>
        <p:spPr>
          <a:xfrm>
            <a:off x="6913145" y="4489039"/>
            <a:ext cx="1495425" cy="933450"/>
          </a:xfrm>
        </p:spPr>
        <p:txBody>
          <a:bodyPr/>
          <a:lstStyle/>
          <a:p>
            <a:r>
              <a:rPr lang="en-US"/>
              <a:t>Click icon to add picture</a:t>
            </a:r>
            <a:endParaRPr lang="en-GB"/>
          </a:p>
        </p:txBody>
      </p:sp>
      <p:sp>
        <p:nvSpPr>
          <p:cNvPr id="36" name="Picture Placeholder 16"/>
          <p:cNvSpPr>
            <a:spLocks noGrp="1"/>
          </p:cNvSpPr>
          <p:nvPr>
            <p:ph type="pic" sz="quarter" idx="33"/>
          </p:nvPr>
        </p:nvSpPr>
        <p:spPr>
          <a:xfrm>
            <a:off x="6913145" y="5569371"/>
            <a:ext cx="1495425" cy="933450"/>
          </a:xfrm>
        </p:spPr>
        <p:txBody>
          <a:bodyPr/>
          <a:lstStyle/>
          <a:p>
            <a:r>
              <a:rPr lang="en-US"/>
              <a:t>Click icon to add picture</a:t>
            </a:r>
            <a:endParaRPr lang="en-GB"/>
          </a:p>
        </p:txBody>
      </p:sp>
    </p:spTree>
    <p:extLst>
      <p:ext uri="{BB962C8B-B14F-4D97-AF65-F5344CB8AC3E}">
        <p14:creationId xmlns:p14="http://schemas.microsoft.com/office/powerpoint/2010/main" val="260447127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4_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80730" y="72164"/>
            <a:ext cx="7807994" cy="760288"/>
          </a:xfrm>
        </p:spPr>
        <p:txBody>
          <a:bodyPr/>
          <a:lstStyle/>
          <a:p>
            <a:r>
              <a:rPr lang="en-US" dirty="0"/>
              <a:t>Click to edit Master title style</a:t>
            </a:r>
          </a:p>
        </p:txBody>
      </p:sp>
      <p:sp>
        <p:nvSpPr>
          <p:cNvPr id="4" name="Content Placeholder 3"/>
          <p:cNvSpPr>
            <a:spLocks noGrp="1"/>
          </p:cNvSpPr>
          <p:nvPr>
            <p:ph sz="half" idx="2"/>
          </p:nvPr>
        </p:nvSpPr>
        <p:spPr>
          <a:xfrm>
            <a:off x="150424" y="1029810"/>
            <a:ext cx="8815913" cy="2295806"/>
          </a:xfrm>
        </p:spPr>
        <p:txBody>
          <a:bodyPr>
            <a:normAutofit/>
          </a:bodyPr>
          <a:lstStyle>
            <a:lvl1pPr>
              <a:defRPr sz="1600"/>
            </a:lvl1pPr>
            <a:lvl2pPr>
              <a:defRPr sz="1400"/>
            </a:lvl2pPr>
            <a:lvl3pPr>
              <a:defRPr sz="1200"/>
            </a:lvl3pPr>
            <a:lvl4pPr>
              <a:defRPr sz="1100"/>
            </a:lvl4pPr>
            <a:lvl5pP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129393" y="3524435"/>
            <a:ext cx="8859330" cy="2734779"/>
          </a:xfrm>
        </p:spPr>
        <p:txBody>
          <a:bodyPr>
            <a:normAutofit/>
          </a:bodyPr>
          <a:lstStyle>
            <a:lvl1pPr>
              <a:defRPr sz="1600"/>
            </a:lvl1pPr>
            <a:lvl2pPr>
              <a:defRPr sz="1400"/>
            </a:lvl2pPr>
            <a:lvl3pPr>
              <a:defRPr sz="1200"/>
            </a:lvl3pPr>
            <a:lvl4pPr>
              <a:defRPr sz="1100"/>
            </a:lvl4pPr>
            <a:lvl5pP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54D8EBA-E3A8-41D5-840F-EFA0202A10F4}" type="datetimeFigureOut">
              <a:rPr lang="en-GB" smtClean="0">
                <a:solidFill>
                  <a:prstClr val="black">
                    <a:tint val="75000"/>
                  </a:prstClr>
                </a:solidFill>
              </a:rPr>
              <a:pPr/>
              <a:t>27/10/2020</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04AA8156-67F3-4B6F-ADAD-63476313C910}"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01208438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80730" y="0"/>
            <a:ext cx="7807947" cy="760288"/>
          </a:xfrm>
        </p:spPr>
        <p:txBody>
          <a:bodyPr/>
          <a:lstStyle/>
          <a:p>
            <a:r>
              <a:rPr lang="en-US"/>
              <a:t>Click to edit Master title style</a:t>
            </a:r>
            <a:endParaRPr lang="en-US" dirty="0"/>
          </a:p>
        </p:txBody>
      </p:sp>
      <p:sp>
        <p:nvSpPr>
          <p:cNvPr id="3" name="Text Placeholder 2"/>
          <p:cNvSpPr>
            <a:spLocks noGrp="1"/>
          </p:cNvSpPr>
          <p:nvPr>
            <p:ph type="body" idx="1"/>
          </p:nvPr>
        </p:nvSpPr>
        <p:spPr>
          <a:xfrm>
            <a:off x="159329" y="1160113"/>
            <a:ext cx="8807008" cy="328105"/>
          </a:xfrm>
        </p:spPr>
        <p:txBody>
          <a:bodyPr anchor="ctr">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0424" y="1603925"/>
            <a:ext cx="8815913" cy="1934750"/>
          </a:xfrm>
        </p:spPr>
        <p:txBody>
          <a:bodyPr>
            <a:normAutofit/>
          </a:bodyPr>
          <a:lstStyle>
            <a:lvl1pPr>
              <a:defRPr sz="1600"/>
            </a:lvl1pPr>
            <a:lvl2pPr>
              <a:defRPr sz="1400"/>
            </a:lvl2pPr>
            <a:lvl3pPr>
              <a:defRPr sz="1200"/>
            </a:lvl3pPr>
            <a:lvl4pPr>
              <a:defRPr sz="1100"/>
            </a:lvl4pPr>
            <a:lvl5pP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38296" y="3830202"/>
            <a:ext cx="8850381" cy="328105"/>
          </a:xfrm>
        </p:spPr>
        <p:txBody>
          <a:bodyPr anchor="ctr">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29393" y="4244567"/>
            <a:ext cx="8859330" cy="1934750"/>
          </a:xfrm>
        </p:spPr>
        <p:txBody>
          <a:bodyPr>
            <a:normAutofit/>
          </a:bodyPr>
          <a:lstStyle>
            <a:lvl1pPr>
              <a:defRPr sz="1600"/>
            </a:lvl1pPr>
            <a:lvl2pPr>
              <a:defRPr sz="1400"/>
            </a:lvl2pPr>
            <a:lvl3pPr>
              <a:defRPr sz="1200"/>
            </a:lvl3pPr>
            <a:lvl4pPr>
              <a:defRPr sz="1100"/>
            </a:lvl4pPr>
            <a:lvl5pP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08994240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11_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80730" y="98796"/>
            <a:ext cx="7785607" cy="760288"/>
          </a:xfrm>
        </p:spPr>
        <p:txBody>
          <a:bodyPr/>
          <a:lstStyle/>
          <a:p>
            <a:r>
              <a:rPr lang="en-US"/>
              <a:t>Click to edit Master title style</a:t>
            </a:r>
            <a:endParaRPr lang="en-US" dirty="0"/>
          </a:p>
        </p:txBody>
      </p:sp>
      <p:sp>
        <p:nvSpPr>
          <p:cNvPr id="3" name="Text Placeholder 2"/>
          <p:cNvSpPr>
            <a:spLocks noGrp="1"/>
          </p:cNvSpPr>
          <p:nvPr>
            <p:ph type="body" idx="1"/>
          </p:nvPr>
        </p:nvSpPr>
        <p:spPr>
          <a:xfrm>
            <a:off x="159329" y="1026946"/>
            <a:ext cx="8807008" cy="328105"/>
          </a:xfrm>
        </p:spPr>
        <p:txBody>
          <a:bodyPr anchor="ctr">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0424" y="1497393"/>
            <a:ext cx="8815913" cy="1934750"/>
          </a:xfrm>
        </p:spPr>
        <p:txBody>
          <a:bodyPr>
            <a:normAutofit/>
          </a:bodyPr>
          <a:lstStyle>
            <a:lvl1pPr>
              <a:defRPr sz="1600"/>
            </a:lvl1pPr>
            <a:lvl2pPr>
              <a:defRPr sz="1400"/>
            </a:lvl2pPr>
            <a:lvl3pPr>
              <a:defRPr sz="1200"/>
            </a:lvl3pPr>
            <a:lvl4pPr>
              <a:defRPr sz="1100"/>
            </a:lvl4pPr>
            <a:lvl5pP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38296" y="3768056"/>
            <a:ext cx="8850381" cy="328105"/>
          </a:xfrm>
        </p:spPr>
        <p:txBody>
          <a:bodyPr anchor="ctr">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29393" y="4244563"/>
            <a:ext cx="4433981" cy="2095923"/>
          </a:xfrm>
        </p:spPr>
        <p:txBody>
          <a:bodyPr>
            <a:normAutofit/>
          </a:bodyPr>
          <a:lstStyle>
            <a:lvl1pPr>
              <a:defRPr sz="1600"/>
            </a:lvl1pPr>
            <a:lvl2pPr>
              <a:defRPr sz="1400"/>
            </a:lvl2pPr>
            <a:lvl3pPr>
              <a:defRPr sz="1200"/>
            </a:lvl3pPr>
            <a:lvl4pPr>
              <a:defRPr sz="1100"/>
            </a:lvl4pPr>
            <a:lvl5pP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
        <p:nvSpPr>
          <p:cNvPr id="10" name="Content Placeholder 5"/>
          <p:cNvSpPr>
            <a:spLocks noGrp="1"/>
          </p:cNvSpPr>
          <p:nvPr>
            <p:ph sz="quarter" idx="13"/>
          </p:nvPr>
        </p:nvSpPr>
        <p:spPr>
          <a:xfrm>
            <a:off x="4645555" y="4244563"/>
            <a:ext cx="4433981" cy="2095923"/>
          </a:xfrm>
        </p:spPr>
        <p:txBody>
          <a:bodyPr>
            <a:normAutofit/>
          </a:bodyPr>
          <a:lstStyle>
            <a:lvl1pPr>
              <a:defRPr sz="1600"/>
            </a:lvl1pPr>
            <a:lvl2pPr>
              <a:defRPr sz="1400"/>
            </a:lvl2pPr>
            <a:lvl3pPr>
              <a:defRPr sz="1200"/>
            </a:lvl3pPr>
            <a:lvl4pPr>
              <a:defRPr sz="1100"/>
            </a:lvl4pPr>
            <a:lvl5pP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4061560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54514040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513611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90A7402E-D07B-4171-934E-01903D6D4EF2}" type="datetimeFigureOut">
              <a:rPr lang="en-GB" smtClean="0"/>
              <a:t>27/10/2020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108F7EB-9B2D-42CE-BB0E-B6ED9F2D2C56}" type="slidenum">
              <a:rPr lang="en-GB" smtClean="0"/>
              <a:t>‹#›</a:t>
            </a:fld>
            <a:endParaRPr lang="en-GB"/>
          </a:p>
        </p:txBody>
      </p:sp>
    </p:spTree>
    <p:extLst>
      <p:ext uri="{BB962C8B-B14F-4D97-AF65-F5344CB8AC3E}">
        <p14:creationId xmlns:p14="http://schemas.microsoft.com/office/powerpoint/2010/main" val="313726359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603682"/>
            <a:ext cx="2949178" cy="1453718"/>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3887391" y="603682"/>
            <a:ext cx="4629150" cy="563732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29841" y="2057400"/>
            <a:ext cx="2949178" cy="418360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71398385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2_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9393" y="2157274"/>
            <a:ext cx="2949178" cy="1453718"/>
          </a:xfrm>
        </p:spPr>
        <p:txBody>
          <a:bodyPr anchor="ctr"/>
          <a:lstStyle>
            <a:lvl1pPr algn="ctr">
              <a:defRPr sz="3200"/>
            </a:lvl1pPr>
          </a:lstStyle>
          <a:p>
            <a:r>
              <a:rPr lang="en-US" dirty="0"/>
              <a:t>Click to edit Master title style</a:t>
            </a:r>
          </a:p>
        </p:txBody>
      </p:sp>
      <p:sp>
        <p:nvSpPr>
          <p:cNvPr id="3" name="Content Placeholder 2"/>
          <p:cNvSpPr>
            <a:spLocks noGrp="1"/>
          </p:cNvSpPr>
          <p:nvPr>
            <p:ph idx="1"/>
          </p:nvPr>
        </p:nvSpPr>
        <p:spPr>
          <a:xfrm>
            <a:off x="3887391" y="2157274"/>
            <a:ext cx="4629150" cy="4083728"/>
          </a:xfrm>
        </p:spPr>
        <p:txBody>
          <a:bodyPr/>
          <a:lstStyle>
            <a:lvl1pPr marL="400050" indent="-400050">
              <a:buFont typeface="Wingdings" panose="05000000000000000000" pitchFamily="2" charset="2"/>
              <a:buChar char="q"/>
              <a:defRPr sz="3200"/>
            </a:lvl1pPr>
            <a:lvl2pPr marL="461963" indent="-61913">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79154950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594804"/>
            <a:ext cx="2949178" cy="1462596"/>
          </a:xfrm>
        </p:spPr>
        <p:txBody>
          <a:bodyPr anchor="b"/>
          <a:lstStyle>
            <a:lvl1pPr>
              <a:defRPr sz="3200"/>
            </a:lvl1pPr>
          </a:lstStyle>
          <a:p>
            <a:r>
              <a:rPr lang="en-US" dirty="0"/>
              <a:t>Click to edit Master title style</a:t>
            </a:r>
          </a:p>
        </p:txBody>
      </p:sp>
      <p:sp>
        <p:nvSpPr>
          <p:cNvPr id="3" name="Picture Placeholder 2"/>
          <p:cNvSpPr>
            <a:spLocks noGrp="1" noChangeAspect="1"/>
          </p:cNvSpPr>
          <p:nvPr>
            <p:ph type="pic" idx="1"/>
          </p:nvPr>
        </p:nvSpPr>
        <p:spPr>
          <a:xfrm>
            <a:off x="3887391" y="594804"/>
            <a:ext cx="4629150" cy="5266247"/>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40956358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75962664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41623312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Tx" preserve="1">
  <p:cSld name="1_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807869"/>
            <a:ext cx="2949178" cy="1498107"/>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807869"/>
            <a:ext cx="4629150" cy="530175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29841" y="2305977"/>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45223880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picTx" preserve="1">
  <p:cSld name="1_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639192"/>
            <a:ext cx="2949178" cy="1418208"/>
          </a:xfrm>
        </p:spPr>
        <p:txBody>
          <a:bodyPr anchor="b"/>
          <a:lstStyle>
            <a:lvl1pPr>
              <a:defRPr sz="3200"/>
            </a:lvl1pPr>
          </a:lstStyle>
          <a:p>
            <a:r>
              <a:rPr lang="en-US" dirty="0"/>
              <a:t>Click to edit Master title style</a:t>
            </a:r>
          </a:p>
        </p:txBody>
      </p:sp>
      <p:sp>
        <p:nvSpPr>
          <p:cNvPr id="3" name="Picture Placeholder 2"/>
          <p:cNvSpPr>
            <a:spLocks noGrp="1" noChangeAspect="1"/>
          </p:cNvSpPr>
          <p:nvPr>
            <p:ph type="pic" idx="1"/>
          </p:nvPr>
        </p:nvSpPr>
        <p:spPr>
          <a:xfrm>
            <a:off x="3887391" y="639192"/>
            <a:ext cx="4629150" cy="522185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80412714"/>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x" preserve="1">
  <p:cSld name="1_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23929376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itleAndTx" preserve="1">
  <p:cSld name="1_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287445933"/>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88186"/>
            <a:ext cx="7772400" cy="2387600"/>
          </a:xfrm>
        </p:spPr>
        <p:txBody>
          <a:bodyPr anchor="b"/>
          <a:lstStyle>
            <a:lvl1pPr algn="ctr">
              <a:defRPr sz="6000" i="0">
                <a:latin typeface="Baskerville Old Face" panose="02020602080505020303" pitchFamily="18" charset="0"/>
              </a:defRPr>
            </a:lvl1pPr>
          </a:lstStyle>
          <a:p>
            <a:r>
              <a:rPr lang="en-US" noProof="0"/>
              <a:t>Click to edit Master title style</a:t>
            </a:r>
            <a:endParaRPr lang="en-GB" noProof="0" dirty="0"/>
          </a:p>
        </p:txBody>
      </p:sp>
      <p:sp>
        <p:nvSpPr>
          <p:cNvPr id="3" name="Subtitle 2"/>
          <p:cNvSpPr>
            <a:spLocks noGrp="1"/>
          </p:cNvSpPr>
          <p:nvPr>
            <p:ph type="subTitle" idx="1"/>
          </p:nvPr>
        </p:nvSpPr>
        <p:spPr>
          <a:xfrm>
            <a:off x="1143000" y="4267861"/>
            <a:ext cx="6858000" cy="1655762"/>
          </a:xfrm>
        </p:spPr>
        <p:txBody>
          <a:bodyPr/>
          <a:lstStyle>
            <a:lvl1pPr marL="0" indent="0" algn="ctr">
              <a:buNone/>
              <a:defRPr sz="2400" b="1">
                <a:solidFill>
                  <a:schemeClr val="tx1">
                    <a:lumMod val="65000"/>
                    <a:lumOff val="3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endParaRPr lang="en-GB" noProof="0" dirty="0"/>
          </a:p>
        </p:txBody>
      </p:sp>
      <p:sp>
        <p:nvSpPr>
          <p:cNvPr id="4" name="Date Placeholder 3"/>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471508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0A7402E-D07B-4171-934E-01903D6D4EF2}" type="datetimeFigureOut">
              <a:rPr lang="en-GB" smtClean="0"/>
              <a:t>27/10/2020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108F7EB-9B2D-42CE-BB0E-B6ED9F2D2C56}" type="slidenum">
              <a:rPr lang="en-GB" smtClean="0"/>
              <a:t>‹#›</a:t>
            </a:fld>
            <a:endParaRPr lang="en-GB"/>
          </a:p>
        </p:txBody>
      </p:sp>
    </p:spTree>
    <p:extLst>
      <p:ext uri="{BB962C8B-B14F-4D97-AF65-F5344CB8AC3E}">
        <p14:creationId xmlns:p14="http://schemas.microsoft.com/office/powerpoint/2010/main" val="281745424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88186"/>
            <a:ext cx="7772400" cy="2387600"/>
          </a:xfrm>
        </p:spPr>
        <p:txBody>
          <a:bodyPr anchor="b"/>
          <a:lstStyle>
            <a:lvl1pPr algn="ctr">
              <a:defRPr sz="6000" i="0">
                <a:latin typeface="Baskerville Old Face" panose="02020602080505020303" pitchFamily="18" charset="0"/>
              </a:defRPr>
            </a:lvl1pPr>
          </a:lstStyle>
          <a:p>
            <a:r>
              <a:rPr lang="en-US" noProof="0"/>
              <a:t>Click to edit Master title style</a:t>
            </a:r>
            <a:endParaRPr lang="en-GB" noProof="0" dirty="0"/>
          </a:p>
        </p:txBody>
      </p:sp>
      <p:sp>
        <p:nvSpPr>
          <p:cNvPr id="3" name="Subtitle 2"/>
          <p:cNvSpPr>
            <a:spLocks noGrp="1"/>
          </p:cNvSpPr>
          <p:nvPr>
            <p:ph type="subTitle" idx="1"/>
          </p:nvPr>
        </p:nvSpPr>
        <p:spPr>
          <a:xfrm>
            <a:off x="1143000" y="4267861"/>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endParaRPr lang="en-GB" noProof="0" dirty="0"/>
          </a:p>
        </p:txBody>
      </p:sp>
      <p:sp>
        <p:nvSpPr>
          <p:cNvPr id="4" name="Date Placeholder 3"/>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427156051"/>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ctr">
            <a:normAutofit/>
          </a:bodyPr>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53975" indent="0">
              <a:buNone/>
              <a:defRPr sz="2400" b="1">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540956390"/>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secHead" preserve="1">
  <p:cSld name="2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ctr">
            <a:normAutofit/>
          </a:bodyPr>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284163"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513593354"/>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0251407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29393" y="1759961"/>
            <a:ext cx="8859331" cy="459770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
        <p:nvSpPr>
          <p:cNvPr id="8" name="Text Placeholder 7"/>
          <p:cNvSpPr>
            <a:spLocks noGrp="1"/>
          </p:cNvSpPr>
          <p:nvPr>
            <p:ph type="body" sz="quarter" idx="13"/>
          </p:nvPr>
        </p:nvSpPr>
        <p:spPr>
          <a:xfrm>
            <a:off x="129393" y="832421"/>
            <a:ext cx="8858250" cy="773113"/>
          </a:xfrm>
        </p:spPr>
        <p:txBody>
          <a:bodyPr>
            <a:normAutofit/>
          </a:bodyPr>
          <a:lstStyle>
            <a:lvl1pPr>
              <a:defRPr sz="2000" b="1"/>
            </a:lvl1pPr>
          </a:lstStyle>
          <a:p>
            <a:pPr lvl="0"/>
            <a:r>
              <a:rPr lang="en-US" dirty="0"/>
              <a:t>Click to edit Master text styles</a:t>
            </a:r>
          </a:p>
        </p:txBody>
      </p:sp>
    </p:spTree>
    <p:extLst>
      <p:ext uri="{BB962C8B-B14F-4D97-AF65-F5344CB8AC3E}">
        <p14:creationId xmlns:p14="http://schemas.microsoft.com/office/powerpoint/2010/main" val="886118711"/>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8536" y="923278"/>
            <a:ext cx="4254069" cy="5378523"/>
          </a:xfrm>
        </p:spPr>
        <p:txBody>
          <a:bodyPr>
            <a:normAutofit/>
          </a:bodyPr>
          <a:lstStyle>
            <a:lvl1pPr>
              <a:defRPr sz="1800"/>
            </a:lvl1pPr>
            <a:lvl2pPr>
              <a:defRPr sz="1600"/>
            </a:lvl2pPr>
            <a:lvl3pPr>
              <a:defRPr sz="1400"/>
            </a:lvl3pPr>
            <a:lvl4pPr>
              <a:defRPr sz="12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5511" y="923278"/>
            <a:ext cx="4254069" cy="5378523"/>
          </a:xfrm>
        </p:spPr>
        <p:txBody>
          <a:bodyPr>
            <a:normAutofit/>
          </a:bodyPr>
          <a:lstStyle>
            <a:lvl1pPr>
              <a:defRPr sz="1800"/>
            </a:lvl1pPr>
            <a:lvl2pPr>
              <a:defRPr sz="1600"/>
            </a:lvl2pPr>
            <a:lvl3pPr>
              <a:defRPr sz="1400"/>
            </a:lvl3pPr>
            <a:lvl4pPr>
              <a:defRPr sz="12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081209107"/>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9393" y="833157"/>
            <a:ext cx="4549139" cy="5493933"/>
          </a:xfrm>
        </p:spPr>
        <p:txBody>
          <a:bodyPr>
            <a:normAutofit/>
          </a:bodyPr>
          <a:lstStyle>
            <a:lvl1pPr>
              <a:defRPr sz="1800"/>
            </a:lvl1pPr>
            <a:lvl2pPr>
              <a:defRPr sz="1600"/>
            </a:lvl2pPr>
            <a:lvl3pPr>
              <a:defRPr sz="1400"/>
            </a:lvl3pPr>
            <a:lvl4pPr>
              <a:defRPr sz="12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053656" y="833157"/>
            <a:ext cx="3920215" cy="2660901"/>
          </a:xfrm>
        </p:spPr>
        <p:txBody>
          <a:bodyPr>
            <a:normAutofit/>
          </a:bodyPr>
          <a:lstStyle>
            <a:lvl1pPr>
              <a:defRPr sz="1800"/>
            </a:lvl1pPr>
            <a:lvl2pPr>
              <a:defRPr sz="1600"/>
            </a:lvl2pPr>
            <a:lvl3pPr>
              <a:defRPr sz="1400"/>
            </a:lvl3pPr>
            <a:lvl4pPr>
              <a:defRPr sz="12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
        <p:nvSpPr>
          <p:cNvPr id="8" name="Content Placeholder 3"/>
          <p:cNvSpPr>
            <a:spLocks noGrp="1"/>
          </p:cNvSpPr>
          <p:nvPr>
            <p:ph sz="half" idx="13"/>
          </p:nvPr>
        </p:nvSpPr>
        <p:spPr>
          <a:xfrm>
            <a:off x="5053656" y="3640900"/>
            <a:ext cx="3920215" cy="2660901"/>
          </a:xfrm>
        </p:spPr>
        <p:txBody>
          <a:bodyPr>
            <a:normAutofit/>
          </a:bodyPr>
          <a:lstStyle>
            <a:lvl1pPr>
              <a:defRPr sz="1800"/>
            </a:lvl1pPr>
            <a:lvl2pPr>
              <a:defRPr sz="1600"/>
            </a:lvl2pPr>
            <a:lvl3pPr>
              <a:defRPr sz="1400"/>
            </a:lvl3pPr>
            <a:lvl4pPr>
              <a:defRPr sz="12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09335036"/>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4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8536" y="807868"/>
            <a:ext cx="4017335" cy="5493933"/>
          </a:xfrm>
        </p:spPr>
        <p:txBody>
          <a:bodyPr>
            <a:normAutofit/>
          </a:bodyPr>
          <a:lstStyle>
            <a:lvl1pPr>
              <a:defRPr sz="1800"/>
            </a:lvl1pPr>
            <a:lvl2pPr>
              <a:defRPr sz="1600"/>
            </a:lvl2pPr>
            <a:lvl3pPr>
              <a:defRPr sz="1400"/>
            </a:lvl3pPr>
            <a:lvl4pPr>
              <a:defRPr sz="12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407039" y="833156"/>
            <a:ext cx="2152077" cy="1638625"/>
          </a:xfrm>
        </p:spPr>
        <p:txBody>
          <a:bodyPr>
            <a:normAutofit/>
          </a:bodyPr>
          <a:lstStyle>
            <a:lvl1pPr>
              <a:defRPr sz="1800"/>
            </a:lvl1pPr>
            <a:lvl2pPr>
              <a:defRPr sz="1600"/>
            </a:lvl2pPr>
            <a:lvl3pPr>
              <a:defRPr sz="1400"/>
            </a:lvl3pPr>
            <a:lvl4pPr>
              <a:defRPr sz="12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
        <p:nvSpPr>
          <p:cNvPr id="8" name="Content Placeholder 3"/>
          <p:cNvSpPr>
            <a:spLocks noGrp="1"/>
          </p:cNvSpPr>
          <p:nvPr>
            <p:ph sz="half" idx="13"/>
          </p:nvPr>
        </p:nvSpPr>
        <p:spPr>
          <a:xfrm>
            <a:off x="4407039" y="2738066"/>
            <a:ext cx="2152077" cy="1638625"/>
          </a:xfrm>
        </p:spPr>
        <p:txBody>
          <a:bodyPr>
            <a:normAutofit/>
          </a:bodyPr>
          <a:lstStyle>
            <a:lvl1pPr>
              <a:defRPr sz="1800"/>
            </a:lvl1pPr>
            <a:lvl2pPr>
              <a:defRPr sz="1600"/>
            </a:lvl2pPr>
            <a:lvl3pPr>
              <a:defRPr sz="1400"/>
            </a:lvl3pPr>
            <a:lvl4pPr>
              <a:defRPr sz="12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3"/>
          <p:cNvSpPr>
            <a:spLocks noGrp="1"/>
          </p:cNvSpPr>
          <p:nvPr>
            <p:ph sz="half" idx="14"/>
          </p:nvPr>
        </p:nvSpPr>
        <p:spPr>
          <a:xfrm>
            <a:off x="6716715" y="833156"/>
            <a:ext cx="2152077" cy="1638625"/>
          </a:xfrm>
        </p:spPr>
        <p:txBody>
          <a:bodyPr>
            <a:normAutofit/>
          </a:bodyPr>
          <a:lstStyle>
            <a:lvl1pPr>
              <a:defRPr sz="1800"/>
            </a:lvl1pPr>
            <a:lvl2pPr>
              <a:defRPr sz="1600"/>
            </a:lvl2pPr>
            <a:lvl3pPr>
              <a:defRPr sz="1400"/>
            </a:lvl3pPr>
            <a:lvl4pPr>
              <a:defRPr sz="12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3"/>
          <p:cNvSpPr>
            <a:spLocks noGrp="1"/>
          </p:cNvSpPr>
          <p:nvPr>
            <p:ph sz="half" idx="15"/>
          </p:nvPr>
        </p:nvSpPr>
        <p:spPr>
          <a:xfrm>
            <a:off x="6716715" y="2738066"/>
            <a:ext cx="2152077" cy="1638625"/>
          </a:xfrm>
        </p:spPr>
        <p:txBody>
          <a:bodyPr>
            <a:normAutofit/>
          </a:bodyPr>
          <a:lstStyle>
            <a:lvl1pPr>
              <a:defRPr sz="1800"/>
            </a:lvl1pPr>
            <a:lvl2pPr>
              <a:defRPr sz="1600"/>
            </a:lvl2pPr>
            <a:lvl3pPr>
              <a:defRPr sz="1400"/>
            </a:lvl3pPr>
            <a:lvl4pPr>
              <a:defRPr sz="12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3"/>
          <p:cNvSpPr>
            <a:spLocks noGrp="1"/>
          </p:cNvSpPr>
          <p:nvPr>
            <p:ph sz="half" idx="16"/>
          </p:nvPr>
        </p:nvSpPr>
        <p:spPr>
          <a:xfrm>
            <a:off x="4407039" y="4602377"/>
            <a:ext cx="2152077" cy="1638625"/>
          </a:xfrm>
        </p:spPr>
        <p:txBody>
          <a:bodyPr>
            <a:normAutofit/>
          </a:bodyPr>
          <a:lstStyle>
            <a:lvl1pPr>
              <a:defRPr sz="1800"/>
            </a:lvl1pPr>
            <a:lvl2pPr>
              <a:defRPr sz="1600"/>
            </a:lvl2pPr>
            <a:lvl3pPr>
              <a:defRPr sz="1400"/>
            </a:lvl3pPr>
            <a:lvl4pPr>
              <a:defRPr sz="12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3"/>
          <p:cNvSpPr>
            <a:spLocks noGrp="1"/>
          </p:cNvSpPr>
          <p:nvPr>
            <p:ph sz="half" idx="17"/>
          </p:nvPr>
        </p:nvSpPr>
        <p:spPr>
          <a:xfrm>
            <a:off x="6716715" y="4602377"/>
            <a:ext cx="2152077" cy="1638625"/>
          </a:xfrm>
        </p:spPr>
        <p:txBody>
          <a:bodyPr>
            <a:normAutofit/>
          </a:bodyPr>
          <a:lstStyle>
            <a:lvl1pPr>
              <a:defRPr sz="1800"/>
            </a:lvl1pPr>
            <a:lvl2pPr>
              <a:defRPr sz="1600"/>
            </a:lvl2pPr>
            <a:lvl3pPr>
              <a:defRPr sz="1400"/>
            </a:lvl3pPr>
            <a:lvl4pPr>
              <a:defRPr sz="12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857555789"/>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3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8536" y="1438182"/>
            <a:ext cx="4106113" cy="4863619"/>
          </a:xfrm>
        </p:spPr>
        <p:txBody>
          <a:bodyPr>
            <a:normAutofit/>
          </a:bodyPr>
          <a:lstStyle>
            <a:lvl1pPr>
              <a:defRPr sz="1800"/>
            </a:lvl1pPr>
            <a:lvl2pPr>
              <a:defRPr sz="1600"/>
            </a:lvl2pPr>
            <a:lvl3pPr>
              <a:defRPr sz="1400"/>
            </a:lvl3pPr>
            <a:lvl4pPr>
              <a:defRPr sz="12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525890" y="1438179"/>
            <a:ext cx="2152077" cy="1349409"/>
          </a:xfrm>
        </p:spPr>
        <p:txBody>
          <a:bodyPr>
            <a:normAutofit/>
          </a:bodyPr>
          <a:lstStyle>
            <a:lvl1pPr>
              <a:defRPr sz="1800"/>
            </a:lvl1pPr>
            <a:lvl2pPr>
              <a:defRPr sz="1600"/>
            </a:lvl2pPr>
            <a:lvl3pPr>
              <a:defRPr sz="1400"/>
            </a:lvl3pPr>
            <a:lvl4pPr>
              <a:defRPr sz="12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a:xfrm>
            <a:off x="6447157" y="6517645"/>
            <a:ext cx="1038580" cy="276408"/>
          </a:xfrm>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
        <p:nvSpPr>
          <p:cNvPr id="8" name="Content Placeholder 3"/>
          <p:cNvSpPr>
            <a:spLocks noGrp="1"/>
          </p:cNvSpPr>
          <p:nvPr>
            <p:ph sz="half" idx="13"/>
          </p:nvPr>
        </p:nvSpPr>
        <p:spPr>
          <a:xfrm>
            <a:off x="4525890" y="3130024"/>
            <a:ext cx="2152077" cy="1349409"/>
          </a:xfrm>
        </p:spPr>
        <p:txBody>
          <a:bodyPr>
            <a:normAutofit/>
          </a:bodyPr>
          <a:lstStyle>
            <a:lvl1pPr>
              <a:defRPr sz="1800"/>
            </a:lvl1pPr>
            <a:lvl2pPr>
              <a:defRPr sz="1600"/>
            </a:lvl2pPr>
            <a:lvl3pPr>
              <a:defRPr sz="1400"/>
            </a:lvl3pPr>
            <a:lvl4pPr>
              <a:defRPr sz="12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3"/>
          <p:cNvSpPr>
            <a:spLocks noGrp="1"/>
          </p:cNvSpPr>
          <p:nvPr>
            <p:ph sz="half" idx="14"/>
          </p:nvPr>
        </p:nvSpPr>
        <p:spPr>
          <a:xfrm>
            <a:off x="6835566" y="1438179"/>
            <a:ext cx="2152077" cy="1349409"/>
          </a:xfrm>
        </p:spPr>
        <p:txBody>
          <a:bodyPr>
            <a:normAutofit/>
          </a:bodyPr>
          <a:lstStyle>
            <a:lvl1pPr>
              <a:defRPr sz="1800"/>
            </a:lvl1pPr>
            <a:lvl2pPr>
              <a:defRPr sz="1600"/>
            </a:lvl2pPr>
            <a:lvl3pPr>
              <a:defRPr sz="1400"/>
            </a:lvl3pPr>
            <a:lvl4pPr>
              <a:defRPr sz="12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3"/>
          <p:cNvSpPr>
            <a:spLocks noGrp="1"/>
          </p:cNvSpPr>
          <p:nvPr>
            <p:ph sz="half" idx="15"/>
          </p:nvPr>
        </p:nvSpPr>
        <p:spPr>
          <a:xfrm>
            <a:off x="6835566" y="3130024"/>
            <a:ext cx="2152077" cy="1349409"/>
          </a:xfrm>
        </p:spPr>
        <p:txBody>
          <a:bodyPr>
            <a:normAutofit/>
          </a:bodyPr>
          <a:lstStyle>
            <a:lvl1pPr>
              <a:defRPr sz="1800"/>
            </a:lvl1pPr>
            <a:lvl2pPr>
              <a:defRPr sz="1600"/>
            </a:lvl2pPr>
            <a:lvl3pPr>
              <a:defRPr sz="1400"/>
            </a:lvl3pPr>
            <a:lvl4pPr>
              <a:defRPr sz="12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3"/>
          <p:cNvSpPr>
            <a:spLocks noGrp="1"/>
          </p:cNvSpPr>
          <p:nvPr>
            <p:ph sz="half" idx="16"/>
          </p:nvPr>
        </p:nvSpPr>
        <p:spPr>
          <a:xfrm>
            <a:off x="4525890" y="4870054"/>
            <a:ext cx="2152077" cy="1349409"/>
          </a:xfrm>
        </p:spPr>
        <p:txBody>
          <a:bodyPr>
            <a:normAutofit/>
          </a:bodyPr>
          <a:lstStyle>
            <a:lvl1pPr>
              <a:defRPr sz="1800"/>
            </a:lvl1pPr>
            <a:lvl2pPr>
              <a:defRPr sz="1600"/>
            </a:lvl2pPr>
            <a:lvl3pPr>
              <a:defRPr sz="1400"/>
            </a:lvl3pPr>
            <a:lvl4pPr>
              <a:defRPr sz="12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3"/>
          <p:cNvSpPr>
            <a:spLocks noGrp="1"/>
          </p:cNvSpPr>
          <p:nvPr>
            <p:ph sz="half" idx="17"/>
          </p:nvPr>
        </p:nvSpPr>
        <p:spPr>
          <a:xfrm>
            <a:off x="6835566" y="4870054"/>
            <a:ext cx="2152077" cy="1490247"/>
          </a:xfrm>
        </p:spPr>
        <p:txBody>
          <a:bodyPr>
            <a:normAutofit/>
          </a:bodyPr>
          <a:lstStyle>
            <a:lvl1pPr>
              <a:defRPr sz="1800"/>
            </a:lvl1pPr>
            <a:lvl2pPr>
              <a:defRPr sz="1600"/>
            </a:lvl2pPr>
            <a:lvl3pPr>
              <a:defRPr sz="1400"/>
            </a:lvl3pPr>
            <a:lvl4pPr>
              <a:defRPr sz="12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7"/>
          <p:cNvSpPr>
            <a:spLocks noGrp="1"/>
          </p:cNvSpPr>
          <p:nvPr>
            <p:ph type="body" sz="quarter" idx="18"/>
          </p:nvPr>
        </p:nvSpPr>
        <p:spPr>
          <a:xfrm>
            <a:off x="129393" y="752519"/>
            <a:ext cx="8858250" cy="602025"/>
          </a:xfrm>
        </p:spPr>
        <p:txBody>
          <a:bodyPr>
            <a:normAutofit/>
          </a:bodyPr>
          <a:lstStyle>
            <a:lvl1pPr>
              <a:defRPr sz="2000" b="1"/>
            </a:lvl1pPr>
          </a:lstStyle>
          <a:p>
            <a:pPr lvl="0"/>
            <a:r>
              <a:rPr lang="en-US" dirty="0"/>
              <a:t>Click to edit Master text styles</a:t>
            </a:r>
          </a:p>
        </p:txBody>
      </p:sp>
    </p:spTree>
    <p:extLst>
      <p:ext uri="{BB962C8B-B14F-4D97-AF65-F5344CB8AC3E}">
        <p14:creationId xmlns:p14="http://schemas.microsoft.com/office/powerpoint/2010/main" val="3629783671"/>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8536" y="1410205"/>
            <a:ext cx="4254069" cy="2318416"/>
          </a:xfrm>
        </p:spPr>
        <p:txBody>
          <a:bodyPr>
            <a:normAutofit/>
          </a:bodyPr>
          <a:lstStyle>
            <a:lvl1pPr>
              <a:defRPr sz="1800"/>
            </a:lvl1pPr>
            <a:lvl2pPr>
              <a:defRPr sz="1600"/>
            </a:lvl2pPr>
            <a:lvl3pPr>
              <a:defRPr sz="1400"/>
            </a:lvl3pPr>
            <a:lvl4pPr>
              <a:defRPr sz="12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5511" y="1410205"/>
            <a:ext cx="4254069" cy="2318416"/>
          </a:xfrm>
        </p:spPr>
        <p:txBody>
          <a:bodyPr>
            <a:normAutofit/>
          </a:bodyPr>
          <a:lstStyle>
            <a:lvl1pPr>
              <a:defRPr sz="1800"/>
            </a:lvl1pPr>
            <a:lvl2pPr>
              <a:defRPr sz="1600"/>
            </a:lvl2pPr>
            <a:lvl3pPr>
              <a:defRPr sz="1400"/>
            </a:lvl3pPr>
            <a:lvl4pPr>
              <a:defRPr sz="12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
        <p:nvSpPr>
          <p:cNvPr id="8" name="Content Placeholder 2"/>
          <p:cNvSpPr>
            <a:spLocks noGrp="1"/>
          </p:cNvSpPr>
          <p:nvPr>
            <p:ph sz="half" idx="13"/>
          </p:nvPr>
        </p:nvSpPr>
        <p:spPr>
          <a:xfrm>
            <a:off x="128536" y="3974512"/>
            <a:ext cx="8860188" cy="2318416"/>
          </a:xfrm>
        </p:spPr>
        <p:txBody>
          <a:bodyPr>
            <a:normAutofit/>
          </a:bodyPr>
          <a:lstStyle>
            <a:lvl1pPr>
              <a:defRPr sz="1800"/>
            </a:lvl1pPr>
            <a:lvl2pPr>
              <a:defRPr sz="1600"/>
            </a:lvl2pPr>
            <a:lvl3pPr>
              <a:defRPr sz="1400"/>
            </a:lvl3pPr>
            <a:lvl4pPr>
              <a:defRPr sz="12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626516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A7402E-D07B-4171-934E-01903D6D4EF2}" type="datetimeFigureOut">
              <a:rPr lang="en-GB" smtClean="0"/>
              <a:t>27/10/2020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108F7EB-9B2D-42CE-BB0E-B6ED9F2D2C56}" type="slidenum">
              <a:rPr lang="en-GB" smtClean="0"/>
              <a:t>‹#›</a:t>
            </a:fld>
            <a:endParaRPr lang="en-GB"/>
          </a:p>
        </p:txBody>
      </p:sp>
    </p:spTree>
    <p:extLst>
      <p:ext uri="{BB962C8B-B14F-4D97-AF65-F5344CB8AC3E}">
        <p14:creationId xmlns:p14="http://schemas.microsoft.com/office/powerpoint/2010/main" val="3602027928"/>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11" name="Text Placeholder 10"/>
          <p:cNvSpPr>
            <a:spLocks noGrp="1"/>
          </p:cNvSpPr>
          <p:nvPr>
            <p:ph type="body" sz="quarter" idx="13"/>
          </p:nvPr>
        </p:nvSpPr>
        <p:spPr>
          <a:xfrm>
            <a:off x="130174" y="1837674"/>
            <a:ext cx="2147549" cy="1095595"/>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15" name="Text Placeholder 10"/>
          <p:cNvSpPr>
            <a:spLocks noGrp="1"/>
          </p:cNvSpPr>
          <p:nvPr>
            <p:ph type="body" sz="quarter" idx="14"/>
          </p:nvPr>
        </p:nvSpPr>
        <p:spPr>
          <a:xfrm>
            <a:off x="130174" y="3017733"/>
            <a:ext cx="2147549" cy="1095595"/>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16" name="Text Placeholder 10"/>
          <p:cNvSpPr>
            <a:spLocks noGrp="1"/>
          </p:cNvSpPr>
          <p:nvPr>
            <p:ph type="body" sz="quarter" idx="15"/>
          </p:nvPr>
        </p:nvSpPr>
        <p:spPr>
          <a:xfrm>
            <a:off x="130174" y="4239430"/>
            <a:ext cx="2147549" cy="1095595"/>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17" name="Text Placeholder 10"/>
          <p:cNvSpPr>
            <a:spLocks noGrp="1"/>
          </p:cNvSpPr>
          <p:nvPr>
            <p:ph type="body" sz="quarter" idx="16"/>
          </p:nvPr>
        </p:nvSpPr>
        <p:spPr>
          <a:xfrm>
            <a:off x="130174" y="5446131"/>
            <a:ext cx="2147549" cy="1095595"/>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18" name="Text Placeholder 10"/>
          <p:cNvSpPr>
            <a:spLocks noGrp="1"/>
          </p:cNvSpPr>
          <p:nvPr>
            <p:ph type="body" sz="quarter" idx="17"/>
          </p:nvPr>
        </p:nvSpPr>
        <p:spPr>
          <a:xfrm>
            <a:off x="2375521" y="1837674"/>
            <a:ext cx="2147549" cy="1095595"/>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19" name="Text Placeholder 10"/>
          <p:cNvSpPr>
            <a:spLocks noGrp="1"/>
          </p:cNvSpPr>
          <p:nvPr>
            <p:ph type="body" sz="quarter" idx="18"/>
          </p:nvPr>
        </p:nvSpPr>
        <p:spPr>
          <a:xfrm>
            <a:off x="2375521" y="3017733"/>
            <a:ext cx="2147549" cy="1095595"/>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20" name="Text Placeholder 10"/>
          <p:cNvSpPr>
            <a:spLocks noGrp="1"/>
          </p:cNvSpPr>
          <p:nvPr>
            <p:ph type="body" sz="quarter" idx="19"/>
          </p:nvPr>
        </p:nvSpPr>
        <p:spPr>
          <a:xfrm>
            <a:off x="2375521" y="4239430"/>
            <a:ext cx="2147549" cy="1095595"/>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21" name="Text Placeholder 10"/>
          <p:cNvSpPr>
            <a:spLocks noGrp="1"/>
          </p:cNvSpPr>
          <p:nvPr>
            <p:ph type="body" sz="quarter" idx="20"/>
          </p:nvPr>
        </p:nvSpPr>
        <p:spPr>
          <a:xfrm>
            <a:off x="2375521" y="5446131"/>
            <a:ext cx="2147549" cy="1095595"/>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26" name="Text Placeholder 10"/>
          <p:cNvSpPr>
            <a:spLocks noGrp="1"/>
          </p:cNvSpPr>
          <p:nvPr>
            <p:ph type="body" sz="quarter" idx="21"/>
          </p:nvPr>
        </p:nvSpPr>
        <p:spPr>
          <a:xfrm>
            <a:off x="4668236" y="1837674"/>
            <a:ext cx="2147549" cy="1095595"/>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27" name="Text Placeholder 10"/>
          <p:cNvSpPr>
            <a:spLocks noGrp="1"/>
          </p:cNvSpPr>
          <p:nvPr>
            <p:ph type="body" sz="quarter" idx="22"/>
          </p:nvPr>
        </p:nvSpPr>
        <p:spPr>
          <a:xfrm>
            <a:off x="4668236" y="3017733"/>
            <a:ext cx="2147549" cy="1095595"/>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28" name="Text Placeholder 10"/>
          <p:cNvSpPr>
            <a:spLocks noGrp="1"/>
          </p:cNvSpPr>
          <p:nvPr>
            <p:ph type="body" sz="quarter" idx="23"/>
          </p:nvPr>
        </p:nvSpPr>
        <p:spPr>
          <a:xfrm>
            <a:off x="4668236" y="4239430"/>
            <a:ext cx="2147549" cy="1095595"/>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29" name="Text Placeholder 10"/>
          <p:cNvSpPr>
            <a:spLocks noGrp="1"/>
          </p:cNvSpPr>
          <p:nvPr>
            <p:ph type="body" sz="quarter" idx="24"/>
          </p:nvPr>
        </p:nvSpPr>
        <p:spPr>
          <a:xfrm>
            <a:off x="4668236" y="5446131"/>
            <a:ext cx="2147549" cy="1095595"/>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30" name="Text Placeholder 10"/>
          <p:cNvSpPr>
            <a:spLocks noGrp="1"/>
          </p:cNvSpPr>
          <p:nvPr>
            <p:ph type="body" sz="quarter" idx="25"/>
          </p:nvPr>
        </p:nvSpPr>
        <p:spPr>
          <a:xfrm>
            <a:off x="6916555" y="1812163"/>
            <a:ext cx="2147549" cy="1095595"/>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31" name="Text Placeholder 10"/>
          <p:cNvSpPr>
            <a:spLocks noGrp="1"/>
          </p:cNvSpPr>
          <p:nvPr>
            <p:ph type="body" sz="quarter" idx="26"/>
          </p:nvPr>
        </p:nvSpPr>
        <p:spPr>
          <a:xfrm>
            <a:off x="6916555" y="3018856"/>
            <a:ext cx="2147549" cy="1095595"/>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32" name="Text Placeholder 10"/>
          <p:cNvSpPr>
            <a:spLocks noGrp="1"/>
          </p:cNvSpPr>
          <p:nvPr>
            <p:ph type="body" sz="quarter" idx="27"/>
          </p:nvPr>
        </p:nvSpPr>
        <p:spPr>
          <a:xfrm>
            <a:off x="6916555" y="4231675"/>
            <a:ext cx="2147549" cy="1095595"/>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33" name="Text Placeholder 10"/>
          <p:cNvSpPr>
            <a:spLocks noGrp="1"/>
          </p:cNvSpPr>
          <p:nvPr>
            <p:ph type="body" sz="quarter" idx="28"/>
          </p:nvPr>
        </p:nvSpPr>
        <p:spPr>
          <a:xfrm>
            <a:off x="6916555" y="5420620"/>
            <a:ext cx="2147549" cy="1095595"/>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34" name="Date Placeholder 4"/>
          <p:cNvSpPr>
            <a:spLocks noGrp="1"/>
          </p:cNvSpPr>
          <p:nvPr>
            <p:ph type="dt" sz="half" idx="10"/>
          </p:nvPr>
        </p:nvSpPr>
        <p:spPr>
          <a:xfrm>
            <a:off x="129393" y="6592088"/>
            <a:ext cx="1051337" cy="269099"/>
          </a:xfrm>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35" name="Footer Placeholder 5"/>
          <p:cNvSpPr>
            <a:spLocks noGrp="1"/>
          </p:cNvSpPr>
          <p:nvPr>
            <p:ph type="ftr" sz="quarter" idx="11"/>
          </p:nvPr>
        </p:nvSpPr>
        <p:spPr>
          <a:xfrm>
            <a:off x="2964425" y="6592088"/>
            <a:ext cx="3189267" cy="269099"/>
          </a:xfrm>
        </p:spPr>
        <p:txBody>
          <a:bodyPr/>
          <a:lstStyle/>
          <a:p>
            <a:endParaRPr lang="en-GB">
              <a:solidFill>
                <a:prstClr val="black">
                  <a:tint val="75000"/>
                </a:prstClr>
              </a:solidFill>
            </a:endParaRPr>
          </a:p>
        </p:txBody>
      </p:sp>
      <p:sp>
        <p:nvSpPr>
          <p:cNvPr id="36" name="Slide Number Placeholder 6"/>
          <p:cNvSpPr>
            <a:spLocks noGrp="1"/>
          </p:cNvSpPr>
          <p:nvPr>
            <p:ph type="sldNum" sz="quarter" idx="12"/>
          </p:nvPr>
        </p:nvSpPr>
        <p:spPr>
          <a:xfrm>
            <a:off x="6862546" y="6584779"/>
            <a:ext cx="1038580" cy="276408"/>
          </a:xfrm>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
        <p:nvSpPr>
          <p:cNvPr id="43" name="Text Placeholder 10"/>
          <p:cNvSpPr>
            <a:spLocks noGrp="1"/>
          </p:cNvSpPr>
          <p:nvPr>
            <p:ph type="body" sz="quarter" idx="29"/>
          </p:nvPr>
        </p:nvSpPr>
        <p:spPr>
          <a:xfrm>
            <a:off x="130174" y="1199876"/>
            <a:ext cx="2147549" cy="513514"/>
          </a:xfrm>
        </p:spPr>
        <p:txBody>
          <a:bodyPr>
            <a:noAutofit/>
          </a:bodyPr>
          <a:lstStyle>
            <a:lvl1pPr marL="0" indent="0">
              <a:buNone/>
              <a:defRPr sz="1100" b="1"/>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p:txBody>
      </p:sp>
      <p:sp>
        <p:nvSpPr>
          <p:cNvPr id="44" name="Text Placeholder 10"/>
          <p:cNvSpPr>
            <a:spLocks noGrp="1"/>
          </p:cNvSpPr>
          <p:nvPr>
            <p:ph type="body" sz="quarter" idx="30"/>
          </p:nvPr>
        </p:nvSpPr>
        <p:spPr>
          <a:xfrm>
            <a:off x="2375521" y="1199876"/>
            <a:ext cx="2147549" cy="513514"/>
          </a:xfrm>
        </p:spPr>
        <p:txBody>
          <a:bodyPr>
            <a:noAutofit/>
          </a:bodyPr>
          <a:lstStyle>
            <a:lvl1pPr marL="0" indent="0">
              <a:buNone/>
              <a:defRPr sz="1100" b="1"/>
            </a:lvl1pPr>
            <a:lvl2pPr marL="115888" indent="0">
              <a:buNone/>
              <a:defRPr sz="1050" b="1"/>
            </a:lvl2pPr>
            <a:lvl3pPr marL="400050" indent="-169863">
              <a:defRPr sz="1000"/>
            </a:lvl3pPr>
            <a:lvl4pPr marL="514350" indent="-168275">
              <a:defRPr sz="900"/>
            </a:lvl4pPr>
            <a:lvl5pPr>
              <a:defRPr sz="800"/>
            </a:lvl5pPr>
          </a:lstStyle>
          <a:p>
            <a:pPr lvl="0"/>
            <a:r>
              <a:rPr lang="en-US" dirty="0"/>
              <a:t>Click to edit Master text styles</a:t>
            </a:r>
          </a:p>
          <a:p>
            <a:pPr lvl="1"/>
            <a:endParaRPr lang="en-US" dirty="0"/>
          </a:p>
        </p:txBody>
      </p:sp>
      <p:sp>
        <p:nvSpPr>
          <p:cNvPr id="45" name="Text Placeholder 10"/>
          <p:cNvSpPr>
            <a:spLocks noGrp="1"/>
          </p:cNvSpPr>
          <p:nvPr>
            <p:ph type="body" sz="quarter" idx="31"/>
          </p:nvPr>
        </p:nvSpPr>
        <p:spPr>
          <a:xfrm>
            <a:off x="4668236" y="1199876"/>
            <a:ext cx="2147549" cy="513514"/>
          </a:xfrm>
        </p:spPr>
        <p:txBody>
          <a:bodyPr>
            <a:noAutofit/>
          </a:bodyPr>
          <a:lstStyle>
            <a:lvl1pPr marL="0" indent="0">
              <a:buNone/>
              <a:defRPr sz="1100" b="1"/>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p:txBody>
      </p:sp>
      <p:sp>
        <p:nvSpPr>
          <p:cNvPr id="46" name="Text Placeholder 10"/>
          <p:cNvSpPr>
            <a:spLocks noGrp="1"/>
          </p:cNvSpPr>
          <p:nvPr>
            <p:ph type="body" sz="quarter" idx="32"/>
          </p:nvPr>
        </p:nvSpPr>
        <p:spPr>
          <a:xfrm>
            <a:off x="6916555" y="1174365"/>
            <a:ext cx="2147549" cy="513514"/>
          </a:xfrm>
        </p:spPr>
        <p:txBody>
          <a:bodyPr>
            <a:noAutofit/>
          </a:bodyPr>
          <a:lstStyle>
            <a:lvl1pPr marL="0" indent="0">
              <a:buNone/>
              <a:defRPr sz="1100" b="1"/>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p:txBody>
      </p:sp>
    </p:spTree>
    <p:extLst>
      <p:ext uri="{BB962C8B-B14F-4D97-AF65-F5344CB8AC3E}">
        <p14:creationId xmlns:p14="http://schemas.microsoft.com/office/powerpoint/2010/main" val="2954843187"/>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11" name="Text Placeholder 10"/>
          <p:cNvSpPr>
            <a:spLocks noGrp="1"/>
          </p:cNvSpPr>
          <p:nvPr>
            <p:ph type="body" sz="quarter" idx="13"/>
          </p:nvPr>
        </p:nvSpPr>
        <p:spPr>
          <a:xfrm>
            <a:off x="130174" y="1277938"/>
            <a:ext cx="2147549" cy="1084262"/>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15" name="Text Placeholder 10"/>
          <p:cNvSpPr>
            <a:spLocks noGrp="1"/>
          </p:cNvSpPr>
          <p:nvPr>
            <p:ph type="body" sz="quarter" idx="14"/>
          </p:nvPr>
        </p:nvSpPr>
        <p:spPr>
          <a:xfrm>
            <a:off x="130174" y="2662192"/>
            <a:ext cx="2147549" cy="1084262"/>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16" name="Text Placeholder 10"/>
          <p:cNvSpPr>
            <a:spLocks noGrp="1"/>
          </p:cNvSpPr>
          <p:nvPr>
            <p:ph type="body" sz="quarter" idx="15"/>
          </p:nvPr>
        </p:nvSpPr>
        <p:spPr>
          <a:xfrm>
            <a:off x="130174" y="4070304"/>
            <a:ext cx="2147549" cy="1084262"/>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17" name="Text Placeholder 10"/>
          <p:cNvSpPr>
            <a:spLocks noGrp="1"/>
          </p:cNvSpPr>
          <p:nvPr>
            <p:ph type="body" sz="quarter" idx="16"/>
          </p:nvPr>
        </p:nvSpPr>
        <p:spPr>
          <a:xfrm>
            <a:off x="130174" y="5454558"/>
            <a:ext cx="2147549" cy="1084262"/>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18" name="Text Placeholder 10"/>
          <p:cNvSpPr>
            <a:spLocks noGrp="1"/>
          </p:cNvSpPr>
          <p:nvPr>
            <p:ph type="body" sz="quarter" idx="17"/>
          </p:nvPr>
        </p:nvSpPr>
        <p:spPr>
          <a:xfrm>
            <a:off x="2375521" y="1277938"/>
            <a:ext cx="2147549" cy="1084262"/>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19" name="Text Placeholder 10"/>
          <p:cNvSpPr>
            <a:spLocks noGrp="1"/>
          </p:cNvSpPr>
          <p:nvPr>
            <p:ph type="body" sz="quarter" idx="18"/>
          </p:nvPr>
        </p:nvSpPr>
        <p:spPr>
          <a:xfrm>
            <a:off x="2375521" y="2662192"/>
            <a:ext cx="2147549" cy="1084262"/>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20" name="Text Placeholder 10"/>
          <p:cNvSpPr>
            <a:spLocks noGrp="1"/>
          </p:cNvSpPr>
          <p:nvPr>
            <p:ph type="body" sz="quarter" idx="19"/>
          </p:nvPr>
        </p:nvSpPr>
        <p:spPr>
          <a:xfrm>
            <a:off x="2375521" y="4070304"/>
            <a:ext cx="2147549" cy="1084262"/>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21" name="Text Placeholder 10"/>
          <p:cNvSpPr>
            <a:spLocks noGrp="1"/>
          </p:cNvSpPr>
          <p:nvPr>
            <p:ph type="body" sz="quarter" idx="20"/>
          </p:nvPr>
        </p:nvSpPr>
        <p:spPr>
          <a:xfrm>
            <a:off x="2375521" y="5454558"/>
            <a:ext cx="2147549" cy="1084262"/>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26" name="Text Placeholder 10"/>
          <p:cNvSpPr>
            <a:spLocks noGrp="1"/>
          </p:cNvSpPr>
          <p:nvPr>
            <p:ph type="body" sz="quarter" idx="21"/>
          </p:nvPr>
        </p:nvSpPr>
        <p:spPr>
          <a:xfrm>
            <a:off x="4668236" y="1277938"/>
            <a:ext cx="2147549" cy="1084262"/>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27" name="Text Placeholder 10"/>
          <p:cNvSpPr>
            <a:spLocks noGrp="1"/>
          </p:cNvSpPr>
          <p:nvPr>
            <p:ph type="body" sz="quarter" idx="22"/>
          </p:nvPr>
        </p:nvSpPr>
        <p:spPr>
          <a:xfrm>
            <a:off x="4668236" y="2662192"/>
            <a:ext cx="2147549" cy="1084262"/>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28" name="Text Placeholder 10"/>
          <p:cNvSpPr>
            <a:spLocks noGrp="1"/>
          </p:cNvSpPr>
          <p:nvPr>
            <p:ph type="body" sz="quarter" idx="23"/>
          </p:nvPr>
        </p:nvSpPr>
        <p:spPr>
          <a:xfrm>
            <a:off x="4668236" y="4070304"/>
            <a:ext cx="2147549" cy="1084262"/>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29" name="Text Placeholder 10"/>
          <p:cNvSpPr>
            <a:spLocks noGrp="1"/>
          </p:cNvSpPr>
          <p:nvPr>
            <p:ph type="body" sz="quarter" idx="24"/>
          </p:nvPr>
        </p:nvSpPr>
        <p:spPr>
          <a:xfrm>
            <a:off x="4668236" y="5454558"/>
            <a:ext cx="2147549" cy="1084262"/>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30" name="Text Placeholder 10"/>
          <p:cNvSpPr>
            <a:spLocks noGrp="1"/>
          </p:cNvSpPr>
          <p:nvPr>
            <p:ph type="body" sz="quarter" idx="25"/>
          </p:nvPr>
        </p:nvSpPr>
        <p:spPr>
          <a:xfrm>
            <a:off x="6916555" y="1252427"/>
            <a:ext cx="2147549" cy="1084262"/>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31" name="Text Placeholder 10"/>
          <p:cNvSpPr>
            <a:spLocks noGrp="1"/>
          </p:cNvSpPr>
          <p:nvPr>
            <p:ph type="body" sz="quarter" idx="26"/>
          </p:nvPr>
        </p:nvSpPr>
        <p:spPr>
          <a:xfrm>
            <a:off x="6916555" y="2636681"/>
            <a:ext cx="2147549" cy="1084262"/>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32" name="Text Placeholder 10"/>
          <p:cNvSpPr>
            <a:spLocks noGrp="1"/>
          </p:cNvSpPr>
          <p:nvPr>
            <p:ph type="body" sz="quarter" idx="27"/>
          </p:nvPr>
        </p:nvSpPr>
        <p:spPr>
          <a:xfrm>
            <a:off x="6916555" y="4044793"/>
            <a:ext cx="2147549" cy="1084262"/>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33" name="Text Placeholder 10"/>
          <p:cNvSpPr>
            <a:spLocks noGrp="1"/>
          </p:cNvSpPr>
          <p:nvPr>
            <p:ph type="body" sz="quarter" idx="28"/>
          </p:nvPr>
        </p:nvSpPr>
        <p:spPr>
          <a:xfrm>
            <a:off x="6916555" y="5429047"/>
            <a:ext cx="2147549" cy="1084262"/>
          </a:xfrm>
        </p:spPr>
        <p:txBody>
          <a:bodyPr>
            <a:noAutofit/>
          </a:bodyPr>
          <a:lstStyle>
            <a:lvl1pPr marL="115888" indent="-115888">
              <a:defRPr sz="1100"/>
            </a:lvl1pPr>
            <a:lvl2pPr marL="230188" indent="-114300">
              <a:defRPr sz="1050"/>
            </a:lvl2pPr>
            <a:lvl3pPr marL="400050" indent="-169863">
              <a:defRPr sz="1000"/>
            </a:lvl3pPr>
            <a:lvl4pPr marL="514350" indent="-168275">
              <a:defRPr sz="900"/>
            </a:lvl4pPr>
            <a:lvl5pPr>
              <a:defRPr sz="800"/>
            </a:lvl5pPr>
          </a:lstStyle>
          <a:p>
            <a:pPr lvl="0"/>
            <a:r>
              <a:rPr lang="en-US" dirty="0"/>
              <a:t>Click to edit Master text styles</a:t>
            </a:r>
          </a:p>
          <a:p>
            <a:pPr lvl="1"/>
            <a:r>
              <a:rPr lang="en-US" dirty="0"/>
              <a:t>Second level</a:t>
            </a:r>
          </a:p>
          <a:p>
            <a:pPr lvl="2"/>
            <a:r>
              <a:rPr lang="en-US" dirty="0"/>
              <a:t>Third level</a:t>
            </a:r>
          </a:p>
        </p:txBody>
      </p:sp>
      <p:sp>
        <p:nvSpPr>
          <p:cNvPr id="34" name="Date Placeholder 4"/>
          <p:cNvSpPr>
            <a:spLocks noGrp="1"/>
          </p:cNvSpPr>
          <p:nvPr>
            <p:ph type="dt" sz="half" idx="10"/>
          </p:nvPr>
        </p:nvSpPr>
        <p:spPr>
          <a:xfrm>
            <a:off x="129393" y="6592088"/>
            <a:ext cx="1051337" cy="269099"/>
          </a:xfrm>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35" name="Footer Placeholder 5"/>
          <p:cNvSpPr>
            <a:spLocks noGrp="1"/>
          </p:cNvSpPr>
          <p:nvPr>
            <p:ph type="ftr" sz="quarter" idx="11"/>
          </p:nvPr>
        </p:nvSpPr>
        <p:spPr>
          <a:xfrm>
            <a:off x="2964425" y="6592088"/>
            <a:ext cx="3189267" cy="269099"/>
          </a:xfrm>
        </p:spPr>
        <p:txBody>
          <a:bodyPr/>
          <a:lstStyle/>
          <a:p>
            <a:endParaRPr lang="en-GB">
              <a:solidFill>
                <a:prstClr val="black">
                  <a:tint val="75000"/>
                </a:prstClr>
              </a:solidFill>
            </a:endParaRPr>
          </a:p>
        </p:txBody>
      </p:sp>
      <p:sp>
        <p:nvSpPr>
          <p:cNvPr id="36" name="Slide Number Placeholder 6"/>
          <p:cNvSpPr>
            <a:spLocks noGrp="1"/>
          </p:cNvSpPr>
          <p:nvPr>
            <p:ph type="sldNum" sz="quarter" idx="12"/>
          </p:nvPr>
        </p:nvSpPr>
        <p:spPr>
          <a:xfrm>
            <a:off x="6862546" y="6584779"/>
            <a:ext cx="1038580" cy="276408"/>
          </a:xfrm>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053202919"/>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29394" y="1813411"/>
            <a:ext cx="4313665" cy="45442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
        <p:nvSpPr>
          <p:cNvPr id="8" name="Text Placeholder 7"/>
          <p:cNvSpPr>
            <a:spLocks noGrp="1"/>
          </p:cNvSpPr>
          <p:nvPr>
            <p:ph type="body" sz="quarter" idx="13"/>
          </p:nvPr>
        </p:nvSpPr>
        <p:spPr>
          <a:xfrm>
            <a:off x="129393" y="859146"/>
            <a:ext cx="8858250" cy="773113"/>
          </a:xfrm>
        </p:spPr>
        <p:txBody>
          <a:bodyPr/>
          <a:lstStyle/>
          <a:p>
            <a:pPr lvl="0"/>
            <a:r>
              <a:rPr lang="en-US" dirty="0"/>
              <a:t>Click to edit Master text styles</a:t>
            </a:r>
          </a:p>
          <a:p>
            <a:pPr lvl="1"/>
            <a:r>
              <a:rPr lang="en-US" dirty="0"/>
              <a:t>Second level</a:t>
            </a:r>
          </a:p>
        </p:txBody>
      </p:sp>
      <p:sp>
        <p:nvSpPr>
          <p:cNvPr id="9" name="Content Placeholder 2"/>
          <p:cNvSpPr>
            <a:spLocks noGrp="1"/>
          </p:cNvSpPr>
          <p:nvPr>
            <p:ph idx="14"/>
          </p:nvPr>
        </p:nvSpPr>
        <p:spPr>
          <a:xfrm>
            <a:off x="4674760" y="1813411"/>
            <a:ext cx="4313665" cy="45442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974193657"/>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6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9329" y="1145811"/>
            <a:ext cx="4270628" cy="823912"/>
          </a:xfrm>
        </p:spPr>
        <p:txBody>
          <a:bodyPr anchor="ctr">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9329" y="2082800"/>
            <a:ext cx="4270628" cy="4326878"/>
          </a:xfrm>
        </p:spPr>
        <p:txBody>
          <a:bodyPr>
            <a:normAutofit/>
          </a:bodyPr>
          <a:lstStyle>
            <a:lvl1pPr>
              <a:defRPr sz="1600"/>
            </a:lvl1pPr>
            <a:lvl2pPr>
              <a:defRPr sz="1400"/>
            </a:lvl2pPr>
            <a:lvl3pPr>
              <a:defRPr sz="1200"/>
            </a:lvl3pPr>
            <a:lvl4pPr>
              <a:defRPr sz="1100"/>
            </a:lvl4pPr>
            <a:lvl5pP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97063" y="1145811"/>
            <a:ext cx="4291660" cy="823912"/>
          </a:xfrm>
        </p:spPr>
        <p:txBody>
          <a:bodyPr anchor="ctr">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97063" y="2082800"/>
            <a:ext cx="4291660" cy="4326878"/>
          </a:xfrm>
        </p:spPr>
        <p:txBody>
          <a:bodyPr>
            <a:normAutofit/>
          </a:bodyPr>
          <a:lstStyle>
            <a:lvl1pPr>
              <a:defRPr sz="1600"/>
            </a:lvl1pPr>
            <a:lvl2pPr>
              <a:defRPr sz="1400"/>
            </a:lvl2pPr>
            <a:lvl3pPr>
              <a:defRPr sz="1200"/>
            </a:lvl3pPr>
            <a:lvl4pPr>
              <a:defRPr sz="1100"/>
            </a:lvl4pPr>
            <a:lvl5pP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
        <p:nvSpPr>
          <p:cNvPr id="10" name="Title 9"/>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114525558"/>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29395" y="2281562"/>
            <a:ext cx="2833301" cy="40761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
        <p:nvSpPr>
          <p:cNvPr id="8" name="Text Placeholder 7"/>
          <p:cNvSpPr>
            <a:spLocks noGrp="1"/>
          </p:cNvSpPr>
          <p:nvPr>
            <p:ph type="body" sz="quarter" idx="13"/>
          </p:nvPr>
        </p:nvSpPr>
        <p:spPr>
          <a:xfrm>
            <a:off x="130175" y="1304925"/>
            <a:ext cx="8858250" cy="773113"/>
          </a:xfrm>
        </p:spPr>
        <p:txBody>
          <a:bodyPr/>
          <a:lstStyle/>
          <a:p>
            <a:pPr lvl="0"/>
            <a:r>
              <a:rPr lang="en-US"/>
              <a:t>Click to edit Master text styles</a:t>
            </a:r>
          </a:p>
        </p:txBody>
      </p:sp>
      <p:sp>
        <p:nvSpPr>
          <p:cNvPr id="9" name="Content Placeholder 2"/>
          <p:cNvSpPr>
            <a:spLocks noGrp="1"/>
          </p:cNvSpPr>
          <p:nvPr>
            <p:ph idx="14"/>
          </p:nvPr>
        </p:nvSpPr>
        <p:spPr>
          <a:xfrm>
            <a:off x="3141543" y="2270376"/>
            <a:ext cx="2833301" cy="40761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2"/>
          <p:cNvSpPr>
            <a:spLocks noGrp="1"/>
          </p:cNvSpPr>
          <p:nvPr>
            <p:ph idx="15"/>
          </p:nvPr>
        </p:nvSpPr>
        <p:spPr>
          <a:xfrm>
            <a:off x="6155124" y="2281562"/>
            <a:ext cx="2833301" cy="40761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582590674"/>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3_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80730" y="933"/>
            <a:ext cx="7732450" cy="931222"/>
          </a:xfrm>
        </p:spPr>
        <p:txBody>
          <a:bodyPr/>
          <a:lstStyle/>
          <a:p>
            <a:r>
              <a:rPr lang="en-US"/>
              <a:t>Click to edit Master title style</a:t>
            </a:r>
            <a:endParaRPr lang="en-US" dirty="0"/>
          </a:p>
        </p:txBody>
      </p:sp>
      <p:sp>
        <p:nvSpPr>
          <p:cNvPr id="3" name="Text Placeholder 2"/>
          <p:cNvSpPr>
            <a:spLocks noGrp="1"/>
          </p:cNvSpPr>
          <p:nvPr>
            <p:ph type="body" idx="1"/>
          </p:nvPr>
        </p:nvSpPr>
        <p:spPr>
          <a:xfrm>
            <a:off x="159329" y="1097967"/>
            <a:ext cx="2780524" cy="823912"/>
          </a:xfrm>
        </p:spPr>
        <p:txBody>
          <a:bodyPr anchor="ctr">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9329" y="2080292"/>
            <a:ext cx="2780524" cy="4329386"/>
          </a:xfrm>
        </p:spPr>
        <p:txBody>
          <a:bodyPr>
            <a:normAutofit/>
          </a:bodyPr>
          <a:lstStyle>
            <a:lvl1pPr>
              <a:defRPr sz="1600"/>
            </a:lvl1pPr>
            <a:lvl2pPr>
              <a:defRPr sz="1400"/>
            </a:lvl2pPr>
            <a:lvl3pPr>
              <a:defRPr sz="1200"/>
            </a:lvl3pPr>
            <a:lvl4pPr>
              <a:defRPr sz="1100"/>
            </a:lvl4pPr>
            <a:lvl5pP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143465" y="1097967"/>
            <a:ext cx="2794217" cy="823912"/>
          </a:xfrm>
        </p:spPr>
        <p:txBody>
          <a:bodyPr anchor="ctr">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143465" y="2080292"/>
            <a:ext cx="2794217" cy="4329386"/>
          </a:xfrm>
        </p:spPr>
        <p:txBody>
          <a:bodyPr>
            <a:normAutofit/>
          </a:bodyPr>
          <a:lstStyle>
            <a:lvl1pPr>
              <a:defRPr sz="1600"/>
            </a:lvl1pPr>
            <a:lvl2pPr>
              <a:defRPr sz="1400"/>
            </a:lvl2pPr>
            <a:lvl3pPr>
              <a:defRPr sz="1200"/>
            </a:lvl3pPr>
            <a:lvl4pPr>
              <a:defRPr sz="1100"/>
            </a:lvl4pPr>
            <a:lvl5pP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
        <p:nvSpPr>
          <p:cNvPr id="10" name="Text Placeholder 4"/>
          <p:cNvSpPr>
            <a:spLocks noGrp="1"/>
          </p:cNvSpPr>
          <p:nvPr>
            <p:ph type="body" sz="quarter" idx="13"/>
          </p:nvPr>
        </p:nvSpPr>
        <p:spPr>
          <a:xfrm>
            <a:off x="6118963" y="1090568"/>
            <a:ext cx="2794217" cy="823912"/>
          </a:xfrm>
        </p:spPr>
        <p:txBody>
          <a:bodyPr anchor="ctr">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1" name="Content Placeholder 5"/>
          <p:cNvSpPr>
            <a:spLocks noGrp="1"/>
          </p:cNvSpPr>
          <p:nvPr>
            <p:ph sz="quarter" idx="14"/>
          </p:nvPr>
        </p:nvSpPr>
        <p:spPr>
          <a:xfrm>
            <a:off x="6118963" y="2072893"/>
            <a:ext cx="2794217" cy="4329386"/>
          </a:xfrm>
        </p:spPr>
        <p:txBody>
          <a:bodyPr>
            <a:normAutofit/>
          </a:bodyPr>
          <a:lstStyle>
            <a:lvl1pPr>
              <a:defRPr sz="1600"/>
            </a:lvl1pPr>
            <a:lvl2pPr>
              <a:defRPr sz="1400"/>
            </a:lvl2pPr>
            <a:lvl3pPr>
              <a:defRPr sz="1200"/>
            </a:lvl3pPr>
            <a:lvl4pPr>
              <a:defRPr sz="1100"/>
            </a:lvl4pPr>
            <a:lvl5pP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693225431"/>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7_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80730" y="89710"/>
            <a:ext cx="7863540" cy="760288"/>
          </a:xfrm>
        </p:spPr>
        <p:txBody>
          <a:bodyPr/>
          <a:lstStyle/>
          <a:p>
            <a:r>
              <a:rPr lang="en-US"/>
              <a:t>Click to edit Master title style</a:t>
            </a:r>
            <a:endParaRPr lang="en-US" dirty="0"/>
          </a:p>
        </p:txBody>
      </p:sp>
      <p:sp>
        <p:nvSpPr>
          <p:cNvPr id="3" name="Text Placeholder 2"/>
          <p:cNvSpPr>
            <a:spLocks noGrp="1"/>
          </p:cNvSpPr>
          <p:nvPr>
            <p:ph type="body" idx="1"/>
          </p:nvPr>
        </p:nvSpPr>
        <p:spPr>
          <a:xfrm>
            <a:off x="159330" y="1000314"/>
            <a:ext cx="2075263" cy="823912"/>
          </a:xfrm>
        </p:spPr>
        <p:txBody>
          <a:bodyPr anchor="ctr">
            <a:normAutofit/>
          </a:bodyPr>
          <a:lstStyle>
            <a:lvl1pPr marL="0" indent="0">
              <a:buNone/>
              <a:defRPr sz="13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159330" y="1974542"/>
            <a:ext cx="2075263" cy="4435136"/>
          </a:xfrm>
        </p:spPr>
        <p:txBody>
          <a:bodyPr>
            <a:normAutofit/>
          </a:bodyPr>
          <a:lstStyle>
            <a:lvl1pPr>
              <a:defRPr sz="1200"/>
            </a:lvl1pPr>
            <a:lvl2pPr>
              <a:defRPr sz="1050"/>
            </a:lvl2pPr>
            <a:lvl3pPr>
              <a:defRPr sz="900"/>
            </a:lvl3pPr>
            <a:lvl4pPr>
              <a:defRPr sz="825"/>
            </a:lvl4pPr>
            <a:lvl5pPr>
              <a:defRPr sz="788"/>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406622" y="1000314"/>
            <a:ext cx="2085482" cy="823912"/>
          </a:xfrm>
        </p:spPr>
        <p:txBody>
          <a:bodyPr anchor="ctr">
            <a:normAutofit/>
          </a:bodyPr>
          <a:lstStyle>
            <a:lvl1pPr marL="0" indent="0">
              <a:buNone/>
              <a:defRPr sz="13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2406622" y="1974542"/>
            <a:ext cx="2085482" cy="4435136"/>
          </a:xfrm>
        </p:spPr>
        <p:txBody>
          <a:bodyPr>
            <a:normAutofit/>
          </a:bodyPr>
          <a:lstStyle>
            <a:lvl1pPr>
              <a:defRPr sz="1200"/>
            </a:lvl1pPr>
            <a:lvl2pPr>
              <a:defRPr sz="1050"/>
            </a:lvl2pPr>
            <a:lvl3pPr>
              <a:defRPr sz="900"/>
            </a:lvl3pPr>
            <a:lvl4pPr>
              <a:defRPr sz="825"/>
            </a:lvl4pPr>
            <a:lvl5pPr>
              <a:defRPr sz="788"/>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a:xfrm>
            <a:off x="6400475" y="6550465"/>
            <a:ext cx="1038580" cy="276408"/>
          </a:xfrm>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
        <p:nvSpPr>
          <p:cNvPr id="10" name="Text Placeholder 4"/>
          <p:cNvSpPr>
            <a:spLocks noGrp="1"/>
          </p:cNvSpPr>
          <p:nvPr>
            <p:ph type="body" sz="quarter" idx="13"/>
          </p:nvPr>
        </p:nvSpPr>
        <p:spPr>
          <a:xfrm>
            <a:off x="4691583" y="1000314"/>
            <a:ext cx="2085482" cy="823912"/>
          </a:xfrm>
        </p:spPr>
        <p:txBody>
          <a:bodyPr anchor="ctr">
            <a:normAutofit/>
          </a:bodyPr>
          <a:lstStyle>
            <a:lvl1pPr marL="0" indent="0">
              <a:buNone/>
              <a:defRPr sz="13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1" name="Content Placeholder 5"/>
          <p:cNvSpPr>
            <a:spLocks noGrp="1"/>
          </p:cNvSpPr>
          <p:nvPr>
            <p:ph sz="quarter" idx="14"/>
          </p:nvPr>
        </p:nvSpPr>
        <p:spPr>
          <a:xfrm>
            <a:off x="4691583" y="1974542"/>
            <a:ext cx="2085482" cy="4435136"/>
          </a:xfrm>
        </p:spPr>
        <p:txBody>
          <a:bodyPr>
            <a:normAutofit/>
          </a:bodyPr>
          <a:lstStyle>
            <a:lvl1pPr>
              <a:defRPr sz="1200"/>
            </a:lvl1pPr>
            <a:lvl2pPr>
              <a:defRPr sz="1050"/>
            </a:lvl2pPr>
            <a:lvl3pPr>
              <a:defRPr sz="900"/>
            </a:lvl3pPr>
            <a:lvl4pPr>
              <a:defRPr sz="825"/>
            </a:lvl4pPr>
            <a:lvl5pPr>
              <a:defRPr sz="788"/>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Slide Number Placeholder 8"/>
          <p:cNvSpPr txBox="1">
            <a:spLocks/>
          </p:cNvSpPr>
          <p:nvPr userDrawn="1"/>
        </p:nvSpPr>
        <p:spPr>
          <a:xfrm>
            <a:off x="9469534" y="6531511"/>
            <a:ext cx="1038580" cy="276408"/>
          </a:xfrm>
          <a:prstGeom prst="rect">
            <a:avLst/>
          </a:prstGeom>
        </p:spPr>
        <p:txBody>
          <a:bodyPr vert="horz" lIns="91440" tIns="45720" rIns="91440" bIns="45720" rtlCol="0" anchor="ctr"/>
          <a:lstStyle>
            <a:defPPr>
              <a:defRPr lang="en-US"/>
            </a:defPPr>
            <a:lvl1pPr marL="0" algn="r" defTabSz="914400" rtl="0" eaLnBrk="1" latinLnBrk="0" hangingPunct="1">
              <a:defRPr sz="6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
        <p:nvSpPr>
          <p:cNvPr id="13" name="Text Placeholder 4"/>
          <p:cNvSpPr>
            <a:spLocks noGrp="1"/>
          </p:cNvSpPr>
          <p:nvPr>
            <p:ph type="body" sz="quarter" idx="15"/>
          </p:nvPr>
        </p:nvSpPr>
        <p:spPr>
          <a:xfrm>
            <a:off x="6958788" y="1000314"/>
            <a:ext cx="2085482" cy="823912"/>
          </a:xfrm>
        </p:spPr>
        <p:txBody>
          <a:bodyPr anchor="ctr">
            <a:normAutofit/>
          </a:bodyPr>
          <a:lstStyle>
            <a:lvl1pPr marL="0" indent="0">
              <a:buNone/>
              <a:defRPr sz="13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4" name="Content Placeholder 5"/>
          <p:cNvSpPr>
            <a:spLocks noGrp="1"/>
          </p:cNvSpPr>
          <p:nvPr>
            <p:ph sz="quarter" idx="16"/>
          </p:nvPr>
        </p:nvSpPr>
        <p:spPr>
          <a:xfrm>
            <a:off x="6958788" y="1974542"/>
            <a:ext cx="2085482" cy="4435136"/>
          </a:xfrm>
        </p:spPr>
        <p:txBody>
          <a:bodyPr>
            <a:normAutofit/>
          </a:bodyPr>
          <a:lstStyle>
            <a:lvl1pPr>
              <a:defRPr sz="1200"/>
            </a:lvl1pPr>
            <a:lvl2pPr>
              <a:defRPr sz="1050"/>
            </a:lvl2pPr>
            <a:lvl3pPr>
              <a:defRPr sz="900"/>
            </a:lvl3pPr>
            <a:lvl4pPr>
              <a:defRPr sz="825"/>
            </a:lvl4pPr>
            <a:lvl5pPr>
              <a:defRPr sz="788"/>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14348114"/>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5_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80730" y="89920"/>
            <a:ext cx="7840453" cy="760288"/>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303" y="991439"/>
            <a:ext cx="1701695" cy="823912"/>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8303" y="2038909"/>
            <a:ext cx="1701695" cy="4370769"/>
          </a:xfrm>
        </p:spPr>
        <p:txBody>
          <a:bodyPr>
            <a:normAutofit/>
          </a:bodyPr>
          <a:lstStyle>
            <a:lvl1pPr>
              <a:defRPr sz="1200"/>
            </a:lvl1pPr>
            <a:lvl2pPr>
              <a:defRPr sz="1100"/>
            </a:lvl2pPr>
            <a:lvl3pPr>
              <a:defRPr sz="1050"/>
            </a:lvl3pPr>
            <a:lvl4pPr>
              <a:defRPr sz="1000"/>
            </a:lvl4pPr>
            <a:lvl5pPr>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919387" y="982561"/>
            <a:ext cx="1710075" cy="823912"/>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919387" y="2030031"/>
            <a:ext cx="1710075" cy="4370769"/>
          </a:xfrm>
        </p:spPr>
        <p:txBody>
          <a:bodyPr>
            <a:normAutofit/>
          </a:bodyPr>
          <a:lstStyle>
            <a:lvl1pPr>
              <a:defRPr sz="1200"/>
            </a:lvl1pPr>
            <a:lvl2pPr>
              <a:defRPr sz="1100"/>
            </a:lvl2pPr>
            <a:lvl3pPr>
              <a:defRPr sz="1050"/>
            </a:lvl3pPr>
            <a:lvl4pPr>
              <a:defRPr sz="1000"/>
            </a:lvl4pPr>
            <a:lvl5pPr>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54D8EBA-E3A8-41D5-840F-EFA0202A10F4}" type="datetimeFigureOut">
              <a:rPr lang="en-GB" smtClean="0">
                <a:solidFill>
                  <a:prstClr val="black">
                    <a:tint val="75000"/>
                  </a:prstClr>
                </a:solidFill>
              </a:rPr>
              <a:pPr/>
              <a:t>27/10/2020</a:t>
            </a:fld>
            <a:endParaRPr lang="en-GB">
              <a:solidFill>
                <a:prstClr val="black">
                  <a:tint val="75000"/>
                </a:prstClr>
              </a:solidFill>
            </a:endParaRPr>
          </a:p>
        </p:txBody>
      </p:sp>
      <p:sp>
        <p:nvSpPr>
          <p:cNvPr id="8" name="Footer Placeholder 7"/>
          <p:cNvSpPr>
            <a:spLocks noGrp="1"/>
          </p:cNvSpPr>
          <p:nvPr>
            <p:ph type="ftr" sz="quarter" idx="11"/>
          </p:nvPr>
        </p:nvSpPr>
        <p:spPr>
          <a:xfrm>
            <a:off x="2742482" y="6538820"/>
            <a:ext cx="3189267" cy="269099"/>
          </a:xfrm>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a:xfrm>
            <a:off x="6389128" y="6538819"/>
            <a:ext cx="1104373" cy="319181"/>
          </a:xfrm>
        </p:spPr>
        <p:txBody>
          <a:bodyPr/>
          <a:lstStyle/>
          <a:p>
            <a:fld id="{04AA8156-67F3-4B6F-ADAD-63476313C910}" type="slidenum">
              <a:rPr lang="en-GB" smtClean="0">
                <a:solidFill>
                  <a:prstClr val="black">
                    <a:tint val="75000"/>
                  </a:prstClr>
                </a:solidFill>
              </a:rPr>
              <a:pPr/>
              <a:t>‹#›</a:t>
            </a:fld>
            <a:endParaRPr lang="en-GB">
              <a:solidFill>
                <a:prstClr val="black">
                  <a:tint val="75000"/>
                </a:prstClr>
              </a:solidFill>
            </a:endParaRPr>
          </a:p>
        </p:txBody>
      </p:sp>
      <p:sp>
        <p:nvSpPr>
          <p:cNvPr id="10" name="Text Placeholder 2"/>
          <p:cNvSpPr>
            <a:spLocks noGrp="1"/>
          </p:cNvSpPr>
          <p:nvPr>
            <p:ph type="body" idx="13"/>
          </p:nvPr>
        </p:nvSpPr>
        <p:spPr>
          <a:xfrm>
            <a:off x="3738516" y="975163"/>
            <a:ext cx="1701695" cy="823912"/>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1" name="Content Placeholder 3"/>
          <p:cNvSpPr>
            <a:spLocks noGrp="1"/>
          </p:cNvSpPr>
          <p:nvPr>
            <p:ph sz="half" idx="14"/>
          </p:nvPr>
        </p:nvSpPr>
        <p:spPr>
          <a:xfrm>
            <a:off x="3738516" y="2022633"/>
            <a:ext cx="1701695" cy="4370769"/>
          </a:xfrm>
        </p:spPr>
        <p:txBody>
          <a:bodyPr>
            <a:normAutofit/>
          </a:bodyPr>
          <a:lstStyle>
            <a:lvl1pPr>
              <a:defRPr sz="1200"/>
            </a:lvl1pPr>
            <a:lvl2pPr>
              <a:defRPr sz="1100"/>
            </a:lvl2pPr>
            <a:lvl3pPr>
              <a:defRPr sz="1050"/>
            </a:lvl3pPr>
            <a:lvl4pPr>
              <a:defRPr sz="1000"/>
            </a:lvl4pPr>
            <a:lvl5pPr>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4"/>
          <p:cNvSpPr>
            <a:spLocks noGrp="1"/>
          </p:cNvSpPr>
          <p:nvPr>
            <p:ph type="body" sz="quarter" idx="15"/>
          </p:nvPr>
        </p:nvSpPr>
        <p:spPr>
          <a:xfrm>
            <a:off x="5534091" y="975163"/>
            <a:ext cx="1710075" cy="823912"/>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16"/>
          </p:nvPr>
        </p:nvSpPr>
        <p:spPr>
          <a:xfrm>
            <a:off x="5534091" y="2022633"/>
            <a:ext cx="1710075" cy="4370769"/>
          </a:xfrm>
        </p:spPr>
        <p:txBody>
          <a:bodyPr>
            <a:normAutofit/>
          </a:bodyPr>
          <a:lstStyle>
            <a:lvl1pPr>
              <a:defRPr sz="1200"/>
            </a:lvl1pPr>
            <a:lvl2pPr>
              <a:defRPr sz="1100"/>
            </a:lvl2pPr>
            <a:lvl3pPr>
              <a:defRPr sz="1050"/>
            </a:lvl3pPr>
            <a:lvl4pPr>
              <a:defRPr sz="1000"/>
            </a:lvl4pPr>
            <a:lvl5pPr>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Text Placeholder 4"/>
          <p:cNvSpPr>
            <a:spLocks noGrp="1"/>
          </p:cNvSpPr>
          <p:nvPr>
            <p:ph type="body" sz="quarter" idx="17"/>
          </p:nvPr>
        </p:nvSpPr>
        <p:spPr>
          <a:xfrm>
            <a:off x="7311108" y="976639"/>
            <a:ext cx="1710075" cy="823912"/>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5" name="Content Placeholder 5"/>
          <p:cNvSpPr>
            <a:spLocks noGrp="1"/>
          </p:cNvSpPr>
          <p:nvPr>
            <p:ph sz="quarter" idx="18"/>
          </p:nvPr>
        </p:nvSpPr>
        <p:spPr>
          <a:xfrm>
            <a:off x="7311108" y="2024109"/>
            <a:ext cx="1710075" cy="4370769"/>
          </a:xfrm>
        </p:spPr>
        <p:txBody>
          <a:bodyPr>
            <a:normAutofit/>
          </a:bodyPr>
          <a:lstStyle>
            <a:lvl1pPr>
              <a:defRPr sz="1200"/>
            </a:lvl1pPr>
            <a:lvl2pPr>
              <a:defRPr sz="1100"/>
            </a:lvl2pPr>
            <a:lvl3pPr>
              <a:defRPr sz="1050"/>
            </a:lvl3pPr>
            <a:lvl4pPr>
              <a:defRPr sz="1000"/>
            </a:lvl4pPr>
            <a:lvl5pPr>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828107466"/>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8_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80731" y="62791"/>
            <a:ext cx="7838982" cy="760288"/>
          </a:xfrm>
        </p:spPr>
        <p:txBody>
          <a:bodyPr/>
          <a:lstStyle/>
          <a:p>
            <a:endParaRPr lang="en-US" dirty="0"/>
          </a:p>
        </p:txBody>
      </p:sp>
      <p:sp>
        <p:nvSpPr>
          <p:cNvPr id="3" name="Text Placeholder 2"/>
          <p:cNvSpPr>
            <a:spLocks noGrp="1"/>
          </p:cNvSpPr>
          <p:nvPr>
            <p:ph type="body" idx="1"/>
          </p:nvPr>
        </p:nvSpPr>
        <p:spPr>
          <a:xfrm>
            <a:off x="129394" y="1113442"/>
            <a:ext cx="2450818" cy="944053"/>
          </a:xfrm>
        </p:spPr>
        <p:txBody>
          <a:bodyPr anchor="ctr">
            <a:normAutofit/>
          </a:bodyPr>
          <a:lstStyle>
            <a:lvl1pPr marL="0" indent="0">
              <a:buNone/>
              <a:defRPr sz="13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2927849" y="5222724"/>
            <a:ext cx="6020842" cy="944053"/>
          </a:xfrm>
        </p:spPr>
        <p:txBody>
          <a:bodyPr>
            <a:normAutofit/>
          </a:bodyPr>
          <a:lstStyle>
            <a:lvl1pPr>
              <a:defRPr sz="1200"/>
            </a:lvl1pPr>
            <a:lvl2pPr>
              <a:defRPr sz="1050"/>
            </a:lvl2pPr>
            <a:lvl3pPr>
              <a:defRPr sz="900"/>
            </a:lvl3pPr>
            <a:lvl4pPr>
              <a:defRPr sz="825"/>
            </a:lvl4pPr>
            <a:lvl5pPr>
              <a:defRPr sz="788"/>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00470" y="2492932"/>
            <a:ext cx="2462886" cy="944053"/>
          </a:xfrm>
        </p:spPr>
        <p:txBody>
          <a:bodyPr anchor="ctr">
            <a:normAutofit/>
          </a:bodyPr>
          <a:lstStyle>
            <a:lvl1pPr marL="0" indent="0">
              <a:buNone/>
              <a:defRPr sz="13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2904223" y="3824638"/>
            <a:ext cx="6050490" cy="944053"/>
          </a:xfrm>
        </p:spPr>
        <p:txBody>
          <a:bodyPr>
            <a:normAutofit/>
          </a:bodyPr>
          <a:lstStyle>
            <a:lvl1pPr>
              <a:defRPr sz="1200"/>
            </a:lvl1pPr>
            <a:lvl2pPr>
              <a:defRPr sz="1050"/>
            </a:lvl2pPr>
            <a:lvl3pPr>
              <a:defRPr sz="900"/>
            </a:lvl3pPr>
            <a:lvl4pPr>
              <a:defRPr sz="825"/>
            </a:lvl4pPr>
            <a:lvl5pPr>
              <a:defRPr sz="788"/>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4"/>
          <p:cNvSpPr>
            <a:spLocks noGrp="1"/>
          </p:cNvSpPr>
          <p:nvPr>
            <p:ph type="body" sz="quarter" idx="13"/>
          </p:nvPr>
        </p:nvSpPr>
        <p:spPr>
          <a:xfrm>
            <a:off x="100470" y="3824637"/>
            <a:ext cx="2462886" cy="944053"/>
          </a:xfrm>
        </p:spPr>
        <p:txBody>
          <a:bodyPr anchor="ctr">
            <a:normAutofit/>
          </a:bodyPr>
          <a:lstStyle>
            <a:lvl1pPr marL="0" indent="0">
              <a:buNone/>
              <a:defRPr sz="13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1" name="Content Placeholder 5"/>
          <p:cNvSpPr>
            <a:spLocks noGrp="1"/>
          </p:cNvSpPr>
          <p:nvPr>
            <p:ph sz="quarter" idx="14"/>
          </p:nvPr>
        </p:nvSpPr>
        <p:spPr>
          <a:xfrm>
            <a:off x="2906785" y="1113443"/>
            <a:ext cx="6050490" cy="944053"/>
          </a:xfrm>
        </p:spPr>
        <p:txBody>
          <a:bodyPr>
            <a:normAutofit/>
          </a:bodyPr>
          <a:lstStyle>
            <a:lvl1pPr>
              <a:defRPr sz="1200"/>
            </a:lvl1pPr>
            <a:lvl2pPr>
              <a:defRPr sz="1050"/>
            </a:lvl2pPr>
            <a:lvl3pPr>
              <a:defRPr sz="900"/>
            </a:lvl3pPr>
            <a:lvl4pPr>
              <a:defRPr sz="825"/>
            </a:lvl4pPr>
            <a:lvl5pPr>
              <a:defRPr sz="788"/>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Slide Number Placeholder 8"/>
          <p:cNvSpPr txBox="1">
            <a:spLocks/>
          </p:cNvSpPr>
          <p:nvPr userDrawn="1"/>
        </p:nvSpPr>
        <p:spPr>
          <a:xfrm>
            <a:off x="9469534" y="6531511"/>
            <a:ext cx="1038580" cy="276408"/>
          </a:xfrm>
          <a:prstGeom prst="rect">
            <a:avLst/>
          </a:prstGeom>
        </p:spPr>
        <p:txBody>
          <a:bodyPr vert="horz" lIns="91440" tIns="45720" rIns="91440" bIns="45720" rtlCol="0" anchor="ctr"/>
          <a:lstStyle>
            <a:defPPr>
              <a:defRPr lang="en-US"/>
            </a:defPPr>
            <a:lvl1pPr marL="0" algn="r" defTabSz="914400" rtl="0" eaLnBrk="1" latinLnBrk="0" hangingPunct="1">
              <a:defRPr sz="6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
        <p:nvSpPr>
          <p:cNvPr id="13" name="Text Placeholder 4"/>
          <p:cNvSpPr>
            <a:spLocks noGrp="1"/>
          </p:cNvSpPr>
          <p:nvPr>
            <p:ph type="body" sz="quarter" idx="15"/>
          </p:nvPr>
        </p:nvSpPr>
        <p:spPr>
          <a:xfrm>
            <a:off x="129394" y="5216895"/>
            <a:ext cx="2462886" cy="949882"/>
          </a:xfrm>
        </p:spPr>
        <p:txBody>
          <a:bodyPr anchor="ctr">
            <a:normAutofit/>
          </a:bodyPr>
          <a:lstStyle>
            <a:lvl1pPr marL="0" indent="0">
              <a:buNone/>
              <a:defRPr sz="13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4" name="Content Placeholder 5"/>
          <p:cNvSpPr>
            <a:spLocks noGrp="1"/>
          </p:cNvSpPr>
          <p:nvPr>
            <p:ph sz="quarter" idx="16"/>
          </p:nvPr>
        </p:nvSpPr>
        <p:spPr>
          <a:xfrm>
            <a:off x="2927848" y="2492933"/>
            <a:ext cx="6050490" cy="944053"/>
          </a:xfrm>
        </p:spPr>
        <p:txBody>
          <a:bodyPr>
            <a:normAutofit/>
          </a:bodyPr>
          <a:lstStyle>
            <a:lvl1pPr>
              <a:defRPr sz="1200"/>
            </a:lvl1pPr>
            <a:lvl2pPr>
              <a:defRPr sz="1050"/>
            </a:lvl2pPr>
            <a:lvl3pPr>
              <a:defRPr sz="900"/>
            </a:lvl3pPr>
            <a:lvl4pPr>
              <a:defRPr sz="825"/>
            </a:lvl4pPr>
            <a:lvl5pPr>
              <a:defRPr sz="788"/>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Date Placeholder 6"/>
          <p:cNvSpPr>
            <a:spLocks noGrp="1"/>
          </p:cNvSpPr>
          <p:nvPr>
            <p:ph type="dt" sz="half" idx="10"/>
          </p:nvPr>
        </p:nvSpPr>
        <p:spPr>
          <a:xfrm>
            <a:off x="129394" y="6636283"/>
            <a:ext cx="1051337" cy="171638"/>
          </a:xfrm>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16" name="Footer Placeholder 7"/>
          <p:cNvSpPr>
            <a:spLocks noGrp="1"/>
          </p:cNvSpPr>
          <p:nvPr>
            <p:ph type="ftr" sz="quarter" idx="11"/>
          </p:nvPr>
        </p:nvSpPr>
        <p:spPr>
          <a:xfrm>
            <a:off x="2964425" y="6636283"/>
            <a:ext cx="3189267" cy="171638"/>
          </a:xfrm>
        </p:spPr>
        <p:txBody>
          <a:bodyPr/>
          <a:lstStyle/>
          <a:p>
            <a:endParaRPr lang="en-GB">
              <a:solidFill>
                <a:prstClr val="black">
                  <a:tint val="75000"/>
                </a:prstClr>
              </a:solidFill>
            </a:endParaRPr>
          </a:p>
        </p:txBody>
      </p:sp>
      <p:sp>
        <p:nvSpPr>
          <p:cNvPr id="17" name="Slide Number Placeholder 8"/>
          <p:cNvSpPr>
            <a:spLocks noGrp="1"/>
          </p:cNvSpPr>
          <p:nvPr>
            <p:ph type="sldNum" sz="quarter" idx="12"/>
          </p:nvPr>
        </p:nvSpPr>
        <p:spPr>
          <a:xfrm>
            <a:off x="6389602" y="6622741"/>
            <a:ext cx="1038580" cy="176300"/>
          </a:xfrm>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36534302"/>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
        <p:nvSpPr>
          <p:cNvPr id="8" name="Text Placeholder 7"/>
          <p:cNvSpPr>
            <a:spLocks noGrp="1"/>
          </p:cNvSpPr>
          <p:nvPr>
            <p:ph type="body" sz="quarter" idx="13"/>
          </p:nvPr>
        </p:nvSpPr>
        <p:spPr>
          <a:xfrm>
            <a:off x="130175" y="1304925"/>
            <a:ext cx="8858250" cy="773113"/>
          </a:xfrm>
        </p:spPr>
        <p:txBody>
          <a:bodyPr/>
          <a:lstStyle/>
          <a:p>
            <a:pPr lvl="0"/>
            <a:r>
              <a:rPr lang="en-US"/>
              <a:t>Click to edit Master text styles</a:t>
            </a:r>
          </a:p>
        </p:txBody>
      </p:sp>
      <p:sp>
        <p:nvSpPr>
          <p:cNvPr id="17" name="Picture Placeholder 16"/>
          <p:cNvSpPr>
            <a:spLocks noGrp="1"/>
          </p:cNvSpPr>
          <p:nvPr>
            <p:ph type="pic" sz="quarter" idx="14"/>
          </p:nvPr>
        </p:nvSpPr>
        <p:spPr>
          <a:xfrm>
            <a:off x="130175" y="2245995"/>
            <a:ext cx="1495425" cy="933450"/>
          </a:xfrm>
        </p:spPr>
        <p:txBody>
          <a:bodyPr/>
          <a:lstStyle/>
          <a:p>
            <a:r>
              <a:rPr lang="en-US"/>
              <a:t>Click icon to add picture</a:t>
            </a:r>
            <a:endParaRPr lang="en-GB"/>
          </a:p>
        </p:txBody>
      </p:sp>
      <p:sp>
        <p:nvSpPr>
          <p:cNvPr id="18" name="Picture Placeholder 16"/>
          <p:cNvSpPr>
            <a:spLocks noGrp="1"/>
          </p:cNvSpPr>
          <p:nvPr>
            <p:ph type="pic" sz="quarter" idx="15"/>
          </p:nvPr>
        </p:nvSpPr>
        <p:spPr>
          <a:xfrm>
            <a:off x="130175" y="3367517"/>
            <a:ext cx="1495425" cy="933450"/>
          </a:xfrm>
        </p:spPr>
        <p:txBody>
          <a:bodyPr/>
          <a:lstStyle/>
          <a:p>
            <a:r>
              <a:rPr lang="en-US"/>
              <a:t>Click icon to add picture</a:t>
            </a:r>
            <a:endParaRPr lang="en-GB"/>
          </a:p>
        </p:txBody>
      </p:sp>
      <p:sp>
        <p:nvSpPr>
          <p:cNvPr id="19" name="Picture Placeholder 16"/>
          <p:cNvSpPr>
            <a:spLocks noGrp="1"/>
          </p:cNvSpPr>
          <p:nvPr>
            <p:ph type="pic" sz="quarter" idx="16"/>
          </p:nvPr>
        </p:nvSpPr>
        <p:spPr>
          <a:xfrm>
            <a:off x="129393" y="4489039"/>
            <a:ext cx="1495425" cy="933450"/>
          </a:xfrm>
        </p:spPr>
        <p:txBody>
          <a:bodyPr/>
          <a:lstStyle/>
          <a:p>
            <a:r>
              <a:rPr lang="en-US"/>
              <a:t>Click icon to add picture</a:t>
            </a:r>
            <a:endParaRPr lang="en-GB"/>
          </a:p>
        </p:txBody>
      </p:sp>
      <p:sp>
        <p:nvSpPr>
          <p:cNvPr id="20" name="Picture Placeholder 16"/>
          <p:cNvSpPr>
            <a:spLocks noGrp="1"/>
          </p:cNvSpPr>
          <p:nvPr>
            <p:ph type="pic" sz="quarter" idx="17"/>
          </p:nvPr>
        </p:nvSpPr>
        <p:spPr>
          <a:xfrm>
            <a:off x="129393" y="5569371"/>
            <a:ext cx="1495425" cy="933450"/>
          </a:xfrm>
        </p:spPr>
        <p:txBody>
          <a:bodyPr/>
          <a:lstStyle/>
          <a:p>
            <a:r>
              <a:rPr lang="en-US"/>
              <a:t>Click icon to add picture</a:t>
            </a:r>
            <a:endParaRPr lang="en-GB"/>
          </a:p>
        </p:txBody>
      </p:sp>
      <p:sp>
        <p:nvSpPr>
          <p:cNvPr id="21" name="Picture Placeholder 16"/>
          <p:cNvSpPr>
            <a:spLocks noGrp="1"/>
          </p:cNvSpPr>
          <p:nvPr>
            <p:ph type="pic" sz="quarter" idx="18"/>
          </p:nvPr>
        </p:nvSpPr>
        <p:spPr>
          <a:xfrm>
            <a:off x="1826895" y="2245995"/>
            <a:ext cx="1495425" cy="933450"/>
          </a:xfrm>
        </p:spPr>
        <p:txBody>
          <a:bodyPr/>
          <a:lstStyle/>
          <a:p>
            <a:r>
              <a:rPr lang="en-US"/>
              <a:t>Click icon to add picture</a:t>
            </a:r>
            <a:endParaRPr lang="en-GB"/>
          </a:p>
        </p:txBody>
      </p:sp>
      <p:sp>
        <p:nvSpPr>
          <p:cNvPr id="22" name="Picture Placeholder 16"/>
          <p:cNvSpPr>
            <a:spLocks noGrp="1"/>
          </p:cNvSpPr>
          <p:nvPr>
            <p:ph type="pic" sz="quarter" idx="19"/>
          </p:nvPr>
        </p:nvSpPr>
        <p:spPr>
          <a:xfrm>
            <a:off x="1826895" y="3367517"/>
            <a:ext cx="1495425" cy="933450"/>
          </a:xfrm>
        </p:spPr>
        <p:txBody>
          <a:bodyPr/>
          <a:lstStyle/>
          <a:p>
            <a:r>
              <a:rPr lang="en-US"/>
              <a:t>Click icon to add picture</a:t>
            </a:r>
            <a:endParaRPr lang="en-GB"/>
          </a:p>
        </p:txBody>
      </p:sp>
      <p:sp>
        <p:nvSpPr>
          <p:cNvPr id="23" name="Picture Placeholder 16"/>
          <p:cNvSpPr>
            <a:spLocks noGrp="1"/>
          </p:cNvSpPr>
          <p:nvPr>
            <p:ph type="pic" sz="quarter" idx="20"/>
          </p:nvPr>
        </p:nvSpPr>
        <p:spPr>
          <a:xfrm>
            <a:off x="1826113" y="4489039"/>
            <a:ext cx="1495425" cy="933450"/>
          </a:xfrm>
        </p:spPr>
        <p:txBody>
          <a:bodyPr/>
          <a:lstStyle/>
          <a:p>
            <a:r>
              <a:rPr lang="en-US"/>
              <a:t>Click icon to add picture</a:t>
            </a:r>
            <a:endParaRPr lang="en-GB"/>
          </a:p>
        </p:txBody>
      </p:sp>
      <p:sp>
        <p:nvSpPr>
          <p:cNvPr id="24" name="Picture Placeholder 16"/>
          <p:cNvSpPr>
            <a:spLocks noGrp="1"/>
          </p:cNvSpPr>
          <p:nvPr>
            <p:ph type="pic" sz="quarter" idx="21"/>
          </p:nvPr>
        </p:nvSpPr>
        <p:spPr>
          <a:xfrm>
            <a:off x="1826113" y="5569371"/>
            <a:ext cx="1495425" cy="933450"/>
          </a:xfrm>
        </p:spPr>
        <p:txBody>
          <a:bodyPr/>
          <a:lstStyle/>
          <a:p>
            <a:r>
              <a:rPr lang="en-US"/>
              <a:t>Click icon to add picture</a:t>
            </a:r>
            <a:endParaRPr lang="en-GB"/>
          </a:p>
        </p:txBody>
      </p:sp>
      <p:sp>
        <p:nvSpPr>
          <p:cNvPr id="25" name="Picture Placeholder 16"/>
          <p:cNvSpPr>
            <a:spLocks noGrp="1"/>
          </p:cNvSpPr>
          <p:nvPr>
            <p:ph type="pic" sz="quarter" idx="22"/>
          </p:nvPr>
        </p:nvSpPr>
        <p:spPr>
          <a:xfrm>
            <a:off x="3522833" y="2245995"/>
            <a:ext cx="1495425" cy="933450"/>
          </a:xfrm>
        </p:spPr>
        <p:txBody>
          <a:bodyPr/>
          <a:lstStyle/>
          <a:p>
            <a:r>
              <a:rPr lang="en-US"/>
              <a:t>Click icon to add picture</a:t>
            </a:r>
            <a:endParaRPr lang="en-GB"/>
          </a:p>
        </p:txBody>
      </p:sp>
      <p:sp>
        <p:nvSpPr>
          <p:cNvPr id="26" name="Picture Placeholder 16"/>
          <p:cNvSpPr>
            <a:spLocks noGrp="1"/>
          </p:cNvSpPr>
          <p:nvPr>
            <p:ph type="pic" sz="quarter" idx="23"/>
          </p:nvPr>
        </p:nvSpPr>
        <p:spPr>
          <a:xfrm>
            <a:off x="3522833" y="3367517"/>
            <a:ext cx="1495425" cy="933450"/>
          </a:xfrm>
        </p:spPr>
        <p:txBody>
          <a:bodyPr/>
          <a:lstStyle/>
          <a:p>
            <a:r>
              <a:rPr lang="en-US"/>
              <a:t>Click icon to add picture</a:t>
            </a:r>
            <a:endParaRPr lang="en-GB"/>
          </a:p>
        </p:txBody>
      </p:sp>
      <p:sp>
        <p:nvSpPr>
          <p:cNvPr id="27" name="Picture Placeholder 16"/>
          <p:cNvSpPr>
            <a:spLocks noGrp="1"/>
          </p:cNvSpPr>
          <p:nvPr>
            <p:ph type="pic" sz="quarter" idx="24"/>
          </p:nvPr>
        </p:nvSpPr>
        <p:spPr>
          <a:xfrm>
            <a:off x="3522051" y="4489039"/>
            <a:ext cx="1495425" cy="933450"/>
          </a:xfrm>
        </p:spPr>
        <p:txBody>
          <a:bodyPr/>
          <a:lstStyle/>
          <a:p>
            <a:r>
              <a:rPr lang="en-US"/>
              <a:t>Click icon to add picture</a:t>
            </a:r>
            <a:endParaRPr lang="en-GB"/>
          </a:p>
        </p:txBody>
      </p:sp>
      <p:sp>
        <p:nvSpPr>
          <p:cNvPr id="28" name="Picture Placeholder 16"/>
          <p:cNvSpPr>
            <a:spLocks noGrp="1"/>
          </p:cNvSpPr>
          <p:nvPr>
            <p:ph type="pic" sz="quarter" idx="25"/>
          </p:nvPr>
        </p:nvSpPr>
        <p:spPr>
          <a:xfrm>
            <a:off x="3522051" y="5569371"/>
            <a:ext cx="1495425" cy="933450"/>
          </a:xfrm>
        </p:spPr>
        <p:txBody>
          <a:bodyPr/>
          <a:lstStyle/>
          <a:p>
            <a:r>
              <a:rPr lang="en-US"/>
              <a:t>Click icon to add picture</a:t>
            </a:r>
            <a:endParaRPr lang="en-GB"/>
          </a:p>
        </p:txBody>
      </p:sp>
      <p:sp>
        <p:nvSpPr>
          <p:cNvPr id="29" name="Picture Placeholder 16"/>
          <p:cNvSpPr>
            <a:spLocks noGrp="1"/>
          </p:cNvSpPr>
          <p:nvPr>
            <p:ph type="pic" sz="quarter" idx="26"/>
          </p:nvPr>
        </p:nvSpPr>
        <p:spPr>
          <a:xfrm>
            <a:off x="5218771" y="2245995"/>
            <a:ext cx="1495425" cy="933450"/>
          </a:xfrm>
        </p:spPr>
        <p:txBody>
          <a:bodyPr/>
          <a:lstStyle/>
          <a:p>
            <a:r>
              <a:rPr lang="en-US"/>
              <a:t>Click icon to add picture</a:t>
            </a:r>
            <a:endParaRPr lang="en-GB"/>
          </a:p>
        </p:txBody>
      </p:sp>
      <p:sp>
        <p:nvSpPr>
          <p:cNvPr id="30" name="Picture Placeholder 16"/>
          <p:cNvSpPr>
            <a:spLocks noGrp="1"/>
          </p:cNvSpPr>
          <p:nvPr>
            <p:ph type="pic" sz="quarter" idx="27"/>
          </p:nvPr>
        </p:nvSpPr>
        <p:spPr>
          <a:xfrm>
            <a:off x="5218771" y="3367517"/>
            <a:ext cx="1495425" cy="933450"/>
          </a:xfrm>
        </p:spPr>
        <p:txBody>
          <a:bodyPr/>
          <a:lstStyle/>
          <a:p>
            <a:r>
              <a:rPr lang="en-US"/>
              <a:t>Click icon to add picture</a:t>
            </a:r>
            <a:endParaRPr lang="en-GB"/>
          </a:p>
        </p:txBody>
      </p:sp>
      <p:sp>
        <p:nvSpPr>
          <p:cNvPr id="31" name="Picture Placeholder 16"/>
          <p:cNvSpPr>
            <a:spLocks noGrp="1"/>
          </p:cNvSpPr>
          <p:nvPr>
            <p:ph type="pic" sz="quarter" idx="28"/>
          </p:nvPr>
        </p:nvSpPr>
        <p:spPr>
          <a:xfrm>
            <a:off x="5217989" y="4489039"/>
            <a:ext cx="1495425" cy="933450"/>
          </a:xfrm>
        </p:spPr>
        <p:txBody>
          <a:bodyPr/>
          <a:lstStyle/>
          <a:p>
            <a:r>
              <a:rPr lang="en-US"/>
              <a:t>Click icon to add picture</a:t>
            </a:r>
            <a:endParaRPr lang="en-GB"/>
          </a:p>
        </p:txBody>
      </p:sp>
      <p:sp>
        <p:nvSpPr>
          <p:cNvPr id="32" name="Picture Placeholder 16"/>
          <p:cNvSpPr>
            <a:spLocks noGrp="1"/>
          </p:cNvSpPr>
          <p:nvPr>
            <p:ph type="pic" sz="quarter" idx="29"/>
          </p:nvPr>
        </p:nvSpPr>
        <p:spPr>
          <a:xfrm>
            <a:off x="5217989" y="5569371"/>
            <a:ext cx="1495425" cy="933450"/>
          </a:xfrm>
        </p:spPr>
        <p:txBody>
          <a:bodyPr/>
          <a:lstStyle/>
          <a:p>
            <a:r>
              <a:rPr lang="en-US"/>
              <a:t>Click icon to add picture</a:t>
            </a:r>
            <a:endParaRPr lang="en-GB"/>
          </a:p>
        </p:txBody>
      </p:sp>
      <p:sp>
        <p:nvSpPr>
          <p:cNvPr id="33" name="Picture Placeholder 16"/>
          <p:cNvSpPr>
            <a:spLocks noGrp="1"/>
          </p:cNvSpPr>
          <p:nvPr>
            <p:ph type="pic" sz="quarter" idx="30"/>
          </p:nvPr>
        </p:nvSpPr>
        <p:spPr>
          <a:xfrm>
            <a:off x="6913927" y="2245995"/>
            <a:ext cx="1495425" cy="933450"/>
          </a:xfrm>
        </p:spPr>
        <p:txBody>
          <a:bodyPr/>
          <a:lstStyle/>
          <a:p>
            <a:r>
              <a:rPr lang="en-US"/>
              <a:t>Click icon to add picture</a:t>
            </a:r>
            <a:endParaRPr lang="en-GB"/>
          </a:p>
        </p:txBody>
      </p:sp>
      <p:sp>
        <p:nvSpPr>
          <p:cNvPr id="34" name="Picture Placeholder 16"/>
          <p:cNvSpPr>
            <a:spLocks noGrp="1"/>
          </p:cNvSpPr>
          <p:nvPr>
            <p:ph type="pic" sz="quarter" idx="31"/>
          </p:nvPr>
        </p:nvSpPr>
        <p:spPr>
          <a:xfrm>
            <a:off x="6913927" y="3367517"/>
            <a:ext cx="1495425" cy="933450"/>
          </a:xfrm>
        </p:spPr>
        <p:txBody>
          <a:bodyPr/>
          <a:lstStyle/>
          <a:p>
            <a:r>
              <a:rPr lang="en-US"/>
              <a:t>Click icon to add picture</a:t>
            </a:r>
            <a:endParaRPr lang="en-GB"/>
          </a:p>
        </p:txBody>
      </p:sp>
      <p:sp>
        <p:nvSpPr>
          <p:cNvPr id="35" name="Picture Placeholder 16"/>
          <p:cNvSpPr>
            <a:spLocks noGrp="1"/>
          </p:cNvSpPr>
          <p:nvPr>
            <p:ph type="pic" sz="quarter" idx="32"/>
          </p:nvPr>
        </p:nvSpPr>
        <p:spPr>
          <a:xfrm>
            <a:off x="6913145" y="4489039"/>
            <a:ext cx="1495425" cy="933450"/>
          </a:xfrm>
        </p:spPr>
        <p:txBody>
          <a:bodyPr/>
          <a:lstStyle/>
          <a:p>
            <a:r>
              <a:rPr lang="en-US"/>
              <a:t>Click icon to add picture</a:t>
            </a:r>
            <a:endParaRPr lang="en-GB"/>
          </a:p>
        </p:txBody>
      </p:sp>
      <p:sp>
        <p:nvSpPr>
          <p:cNvPr id="36" name="Picture Placeholder 16"/>
          <p:cNvSpPr>
            <a:spLocks noGrp="1"/>
          </p:cNvSpPr>
          <p:nvPr>
            <p:ph type="pic" sz="quarter" idx="33"/>
          </p:nvPr>
        </p:nvSpPr>
        <p:spPr>
          <a:xfrm>
            <a:off x="6913145" y="5569371"/>
            <a:ext cx="1495425" cy="933450"/>
          </a:xfrm>
        </p:spPr>
        <p:txBody>
          <a:bodyPr/>
          <a:lstStyle/>
          <a:p>
            <a:r>
              <a:rPr lang="en-US"/>
              <a:t>Click icon to add picture</a:t>
            </a:r>
            <a:endParaRPr lang="en-GB"/>
          </a:p>
        </p:txBody>
      </p:sp>
    </p:spTree>
    <p:extLst>
      <p:ext uri="{BB962C8B-B14F-4D97-AF65-F5344CB8AC3E}">
        <p14:creationId xmlns:p14="http://schemas.microsoft.com/office/powerpoint/2010/main" val="2036543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0A7402E-D07B-4171-934E-01903D6D4EF2}" type="datetimeFigureOut">
              <a:rPr lang="en-GB" smtClean="0"/>
              <a:t>27/10/2020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108F7EB-9B2D-42CE-BB0E-B6ED9F2D2C56}" type="slidenum">
              <a:rPr lang="en-GB" smtClean="0"/>
              <a:t>‹#›</a:t>
            </a:fld>
            <a:endParaRPr lang="en-GB"/>
          </a:p>
        </p:txBody>
      </p:sp>
    </p:spTree>
    <p:extLst>
      <p:ext uri="{BB962C8B-B14F-4D97-AF65-F5344CB8AC3E}">
        <p14:creationId xmlns:p14="http://schemas.microsoft.com/office/powerpoint/2010/main" val="3569939844"/>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4_Comparison">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150424" y="1029810"/>
            <a:ext cx="8815913" cy="2295806"/>
          </a:xfrm>
        </p:spPr>
        <p:txBody>
          <a:bodyPr>
            <a:normAutofit/>
          </a:bodyPr>
          <a:lstStyle>
            <a:lvl1pPr>
              <a:defRPr sz="1600"/>
            </a:lvl1pPr>
            <a:lvl2pPr>
              <a:defRPr sz="1400"/>
            </a:lvl2pPr>
            <a:lvl3pPr>
              <a:defRPr sz="1200"/>
            </a:lvl3pPr>
            <a:lvl4pPr>
              <a:defRPr sz="1100"/>
            </a:lvl4pPr>
            <a:lvl5pP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129393" y="3524435"/>
            <a:ext cx="8859330" cy="2734779"/>
          </a:xfrm>
        </p:spPr>
        <p:txBody>
          <a:bodyPr>
            <a:normAutofit/>
          </a:bodyPr>
          <a:lstStyle>
            <a:lvl1pPr>
              <a:defRPr sz="1600"/>
            </a:lvl1pPr>
            <a:lvl2pPr>
              <a:defRPr sz="1400"/>
            </a:lvl2pPr>
            <a:lvl3pPr>
              <a:defRPr sz="1200"/>
            </a:lvl3pPr>
            <a:lvl4pPr>
              <a:defRPr sz="1100"/>
            </a:lvl4pPr>
            <a:lvl5pP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54D8EBA-E3A8-41D5-840F-EFA0202A10F4}" type="datetimeFigureOut">
              <a:rPr lang="en-GB" smtClean="0">
                <a:solidFill>
                  <a:prstClr val="black">
                    <a:tint val="75000"/>
                  </a:prstClr>
                </a:solidFill>
              </a:rPr>
              <a:pPr/>
              <a:t>27/10/2020</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04AA8156-67F3-4B6F-ADAD-63476313C910}" type="slidenum">
              <a:rPr lang="en-GB" smtClean="0">
                <a:solidFill>
                  <a:prstClr val="black">
                    <a:tint val="75000"/>
                  </a:prstClr>
                </a:solidFill>
              </a:rPr>
              <a:pPr/>
              <a:t>‹#›</a:t>
            </a:fld>
            <a:endParaRPr lang="en-GB">
              <a:solidFill>
                <a:prstClr val="black">
                  <a:tint val="75000"/>
                </a:prstClr>
              </a:solidFill>
            </a:endParaRPr>
          </a:p>
        </p:txBody>
      </p:sp>
      <p:sp>
        <p:nvSpPr>
          <p:cNvPr id="10" name="Title 9"/>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49479654"/>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80730" y="0"/>
            <a:ext cx="7807947" cy="760288"/>
          </a:xfrm>
        </p:spPr>
        <p:txBody>
          <a:bodyPr/>
          <a:lstStyle/>
          <a:p>
            <a:r>
              <a:rPr lang="en-US"/>
              <a:t>Click to edit Master title style</a:t>
            </a:r>
            <a:endParaRPr lang="en-US" dirty="0"/>
          </a:p>
        </p:txBody>
      </p:sp>
      <p:sp>
        <p:nvSpPr>
          <p:cNvPr id="3" name="Text Placeholder 2"/>
          <p:cNvSpPr>
            <a:spLocks noGrp="1"/>
          </p:cNvSpPr>
          <p:nvPr>
            <p:ph type="body" idx="1"/>
          </p:nvPr>
        </p:nvSpPr>
        <p:spPr>
          <a:xfrm>
            <a:off x="159329" y="1160113"/>
            <a:ext cx="8807008" cy="328105"/>
          </a:xfrm>
        </p:spPr>
        <p:txBody>
          <a:bodyPr anchor="ctr">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0424" y="1603925"/>
            <a:ext cx="8815913" cy="1934750"/>
          </a:xfrm>
        </p:spPr>
        <p:txBody>
          <a:bodyPr>
            <a:normAutofit/>
          </a:bodyPr>
          <a:lstStyle>
            <a:lvl1pPr>
              <a:defRPr sz="1600"/>
            </a:lvl1pPr>
            <a:lvl2pPr>
              <a:defRPr sz="1400"/>
            </a:lvl2pPr>
            <a:lvl3pPr>
              <a:defRPr sz="1200"/>
            </a:lvl3pPr>
            <a:lvl4pPr>
              <a:defRPr sz="1100"/>
            </a:lvl4pPr>
            <a:lvl5pP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38296" y="3830202"/>
            <a:ext cx="8850381" cy="328105"/>
          </a:xfrm>
        </p:spPr>
        <p:txBody>
          <a:bodyPr anchor="ctr">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29393" y="4244567"/>
            <a:ext cx="8859330" cy="1934750"/>
          </a:xfrm>
        </p:spPr>
        <p:txBody>
          <a:bodyPr>
            <a:normAutofit/>
          </a:bodyPr>
          <a:lstStyle>
            <a:lvl1pPr>
              <a:defRPr sz="1600"/>
            </a:lvl1pPr>
            <a:lvl2pPr>
              <a:defRPr sz="1400"/>
            </a:lvl2pPr>
            <a:lvl3pPr>
              <a:defRPr sz="1200"/>
            </a:lvl3pPr>
            <a:lvl4pPr>
              <a:defRPr sz="1100"/>
            </a:lvl4pPr>
            <a:lvl5pP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660928400"/>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p:cSld name="11_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80730" y="98796"/>
            <a:ext cx="7785607" cy="760288"/>
          </a:xfrm>
        </p:spPr>
        <p:txBody>
          <a:bodyPr/>
          <a:lstStyle/>
          <a:p>
            <a:r>
              <a:rPr lang="en-US"/>
              <a:t>Click to edit Master title style</a:t>
            </a:r>
            <a:endParaRPr lang="en-US" dirty="0"/>
          </a:p>
        </p:txBody>
      </p:sp>
      <p:sp>
        <p:nvSpPr>
          <p:cNvPr id="3" name="Text Placeholder 2"/>
          <p:cNvSpPr>
            <a:spLocks noGrp="1"/>
          </p:cNvSpPr>
          <p:nvPr>
            <p:ph type="body" idx="1"/>
          </p:nvPr>
        </p:nvSpPr>
        <p:spPr>
          <a:xfrm>
            <a:off x="159329" y="1026946"/>
            <a:ext cx="8807008" cy="328105"/>
          </a:xfrm>
        </p:spPr>
        <p:txBody>
          <a:bodyPr anchor="ctr">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0424" y="1497393"/>
            <a:ext cx="8815913" cy="1934750"/>
          </a:xfrm>
        </p:spPr>
        <p:txBody>
          <a:bodyPr>
            <a:normAutofit/>
          </a:bodyPr>
          <a:lstStyle>
            <a:lvl1pPr>
              <a:defRPr sz="1600"/>
            </a:lvl1pPr>
            <a:lvl2pPr>
              <a:defRPr sz="1400"/>
            </a:lvl2pPr>
            <a:lvl3pPr>
              <a:defRPr sz="1200"/>
            </a:lvl3pPr>
            <a:lvl4pPr>
              <a:defRPr sz="1100"/>
            </a:lvl4pPr>
            <a:lvl5pP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38296" y="3768056"/>
            <a:ext cx="8850381" cy="328105"/>
          </a:xfrm>
        </p:spPr>
        <p:txBody>
          <a:bodyPr anchor="ctr">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29393" y="4244563"/>
            <a:ext cx="4433981" cy="2095923"/>
          </a:xfrm>
        </p:spPr>
        <p:txBody>
          <a:bodyPr>
            <a:normAutofit/>
          </a:bodyPr>
          <a:lstStyle>
            <a:lvl1pPr>
              <a:defRPr sz="1600"/>
            </a:lvl1pPr>
            <a:lvl2pPr>
              <a:defRPr sz="1400"/>
            </a:lvl2pPr>
            <a:lvl3pPr>
              <a:defRPr sz="1200"/>
            </a:lvl3pPr>
            <a:lvl4pPr>
              <a:defRPr sz="1100"/>
            </a:lvl4pPr>
            <a:lvl5pP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
        <p:nvSpPr>
          <p:cNvPr id="10" name="Content Placeholder 5"/>
          <p:cNvSpPr>
            <a:spLocks noGrp="1"/>
          </p:cNvSpPr>
          <p:nvPr>
            <p:ph sz="quarter" idx="13"/>
          </p:nvPr>
        </p:nvSpPr>
        <p:spPr>
          <a:xfrm>
            <a:off x="4645555" y="4244563"/>
            <a:ext cx="4433981" cy="2095923"/>
          </a:xfrm>
        </p:spPr>
        <p:txBody>
          <a:bodyPr>
            <a:normAutofit/>
          </a:bodyPr>
          <a:lstStyle>
            <a:lvl1pPr>
              <a:defRPr sz="1600"/>
            </a:lvl1pPr>
            <a:lvl2pPr>
              <a:defRPr sz="1400"/>
            </a:lvl2pPr>
            <a:lvl3pPr>
              <a:defRPr sz="1200"/>
            </a:lvl3pPr>
            <a:lvl4pPr>
              <a:defRPr sz="1100"/>
            </a:lvl4pPr>
            <a:lvl5pP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949678704"/>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167905407"/>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635586833"/>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603682"/>
            <a:ext cx="2949178" cy="1453718"/>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3887391" y="603682"/>
            <a:ext cx="4629150" cy="563732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29841" y="2057400"/>
            <a:ext cx="2949178" cy="418360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221452319"/>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2_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9393" y="2157274"/>
            <a:ext cx="2949178" cy="1453718"/>
          </a:xfrm>
        </p:spPr>
        <p:txBody>
          <a:bodyPr anchor="ctr"/>
          <a:lstStyle>
            <a:lvl1pPr algn="ctr">
              <a:defRPr sz="3200"/>
            </a:lvl1pPr>
          </a:lstStyle>
          <a:p>
            <a:r>
              <a:rPr lang="en-US" dirty="0"/>
              <a:t>Click to edit Master title style</a:t>
            </a:r>
          </a:p>
        </p:txBody>
      </p:sp>
      <p:sp>
        <p:nvSpPr>
          <p:cNvPr id="3" name="Content Placeholder 2"/>
          <p:cNvSpPr>
            <a:spLocks noGrp="1"/>
          </p:cNvSpPr>
          <p:nvPr>
            <p:ph idx="1"/>
          </p:nvPr>
        </p:nvSpPr>
        <p:spPr>
          <a:xfrm>
            <a:off x="3887391" y="2157274"/>
            <a:ext cx="4629150" cy="4083728"/>
          </a:xfrm>
        </p:spPr>
        <p:txBody>
          <a:bodyPr/>
          <a:lstStyle>
            <a:lvl1pPr marL="400050" indent="-400050">
              <a:buFont typeface="Wingdings" panose="05000000000000000000" pitchFamily="2" charset="2"/>
              <a:buChar char="q"/>
              <a:defRPr sz="3200"/>
            </a:lvl1pPr>
            <a:lvl2pPr marL="461963" indent="-61913">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589442665"/>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594804"/>
            <a:ext cx="2949178" cy="1462596"/>
          </a:xfrm>
        </p:spPr>
        <p:txBody>
          <a:bodyPr anchor="b"/>
          <a:lstStyle>
            <a:lvl1pPr>
              <a:defRPr sz="3200"/>
            </a:lvl1pPr>
          </a:lstStyle>
          <a:p>
            <a:r>
              <a:rPr lang="en-US" dirty="0"/>
              <a:t>Click to edit Master title style</a:t>
            </a:r>
          </a:p>
        </p:txBody>
      </p:sp>
      <p:sp>
        <p:nvSpPr>
          <p:cNvPr id="3" name="Picture Placeholder 2"/>
          <p:cNvSpPr>
            <a:spLocks noGrp="1" noChangeAspect="1"/>
          </p:cNvSpPr>
          <p:nvPr>
            <p:ph type="pic" idx="1"/>
          </p:nvPr>
        </p:nvSpPr>
        <p:spPr>
          <a:xfrm>
            <a:off x="3887391" y="594804"/>
            <a:ext cx="4629150" cy="5266247"/>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842425382"/>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649798200"/>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1937796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0A7402E-D07B-4171-934E-01903D6D4EF2}" type="datetimeFigureOut">
              <a:rPr lang="en-GB" smtClean="0"/>
              <a:t>27/10/2020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108F7EB-9B2D-42CE-BB0E-B6ED9F2D2C56}" type="slidenum">
              <a:rPr lang="en-GB" smtClean="0"/>
              <a:t>‹#›</a:t>
            </a:fld>
            <a:endParaRPr lang="en-GB"/>
          </a:p>
        </p:txBody>
      </p:sp>
    </p:spTree>
    <p:extLst>
      <p:ext uri="{BB962C8B-B14F-4D97-AF65-F5344CB8AC3E}">
        <p14:creationId xmlns:p14="http://schemas.microsoft.com/office/powerpoint/2010/main" val="1137962470"/>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Tx" preserve="1">
  <p:cSld name="1_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807869"/>
            <a:ext cx="2949178" cy="1498107"/>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807869"/>
            <a:ext cx="4629150" cy="530175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29841" y="2305977"/>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872788217"/>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picTx" preserve="1">
  <p:cSld name="1_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639192"/>
            <a:ext cx="2949178" cy="1418208"/>
          </a:xfrm>
        </p:spPr>
        <p:txBody>
          <a:bodyPr anchor="b"/>
          <a:lstStyle>
            <a:lvl1pPr>
              <a:defRPr sz="3200"/>
            </a:lvl1pPr>
          </a:lstStyle>
          <a:p>
            <a:r>
              <a:rPr lang="en-US" dirty="0"/>
              <a:t>Click to edit Master title style</a:t>
            </a:r>
          </a:p>
        </p:txBody>
      </p:sp>
      <p:sp>
        <p:nvSpPr>
          <p:cNvPr id="3" name="Picture Placeholder 2"/>
          <p:cNvSpPr>
            <a:spLocks noGrp="1" noChangeAspect="1"/>
          </p:cNvSpPr>
          <p:nvPr>
            <p:ph type="pic" idx="1"/>
          </p:nvPr>
        </p:nvSpPr>
        <p:spPr>
          <a:xfrm>
            <a:off x="3887391" y="639192"/>
            <a:ext cx="4629150" cy="522185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970777515"/>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vertTx" preserve="1">
  <p:cSld name="1_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037179272"/>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vertTitleAndTx" preserve="1">
  <p:cSld name="1_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CA9FC7-5466-46DE-874D-998A82F87826}" type="datetimeFigureOut">
              <a:rPr lang="en-GB" smtClean="0">
                <a:solidFill>
                  <a:prstClr val="black">
                    <a:tint val="75000"/>
                  </a:prstClr>
                </a:solidFill>
              </a:rPr>
              <a:pPr/>
              <a:t>27/10/2020</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A62E9AC-78E1-4799-8562-C66A38A921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739025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36.xml"/><Relationship Id="rId18" Type="http://schemas.openxmlformats.org/officeDocument/2006/relationships/slideLayout" Target="../slideLayouts/slideLayout41.xml"/><Relationship Id="rId26" Type="http://schemas.openxmlformats.org/officeDocument/2006/relationships/slideLayout" Target="../slideLayouts/slideLayout49.xml"/><Relationship Id="rId21" Type="http://schemas.openxmlformats.org/officeDocument/2006/relationships/slideLayout" Target="../slideLayouts/slideLayout44.xml"/><Relationship Id="rId34" Type="http://schemas.openxmlformats.org/officeDocument/2006/relationships/slideLayout" Target="../slideLayouts/slideLayout57.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17" Type="http://schemas.openxmlformats.org/officeDocument/2006/relationships/slideLayout" Target="../slideLayouts/slideLayout40.xml"/><Relationship Id="rId25" Type="http://schemas.openxmlformats.org/officeDocument/2006/relationships/slideLayout" Target="../slideLayouts/slideLayout48.xml"/><Relationship Id="rId33" Type="http://schemas.openxmlformats.org/officeDocument/2006/relationships/slideLayout" Target="../slideLayouts/slideLayout56.xml"/><Relationship Id="rId38" Type="http://schemas.openxmlformats.org/officeDocument/2006/relationships/image" Target="../media/image4.png"/><Relationship Id="rId2" Type="http://schemas.openxmlformats.org/officeDocument/2006/relationships/slideLayout" Target="../slideLayouts/slideLayout25.xml"/><Relationship Id="rId16" Type="http://schemas.openxmlformats.org/officeDocument/2006/relationships/slideLayout" Target="../slideLayouts/slideLayout39.xml"/><Relationship Id="rId20" Type="http://schemas.openxmlformats.org/officeDocument/2006/relationships/slideLayout" Target="../slideLayouts/slideLayout43.xml"/><Relationship Id="rId29" Type="http://schemas.openxmlformats.org/officeDocument/2006/relationships/slideLayout" Target="../slideLayouts/slideLayout52.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24" Type="http://schemas.openxmlformats.org/officeDocument/2006/relationships/slideLayout" Target="../slideLayouts/slideLayout47.xml"/><Relationship Id="rId32" Type="http://schemas.openxmlformats.org/officeDocument/2006/relationships/slideLayout" Target="../slideLayouts/slideLayout55.xml"/><Relationship Id="rId37" Type="http://schemas.openxmlformats.org/officeDocument/2006/relationships/image" Target="../media/image3.png"/><Relationship Id="rId5" Type="http://schemas.openxmlformats.org/officeDocument/2006/relationships/slideLayout" Target="../slideLayouts/slideLayout28.xml"/><Relationship Id="rId15" Type="http://schemas.openxmlformats.org/officeDocument/2006/relationships/slideLayout" Target="../slideLayouts/slideLayout38.xml"/><Relationship Id="rId23" Type="http://schemas.openxmlformats.org/officeDocument/2006/relationships/slideLayout" Target="../slideLayouts/slideLayout46.xml"/><Relationship Id="rId28" Type="http://schemas.openxmlformats.org/officeDocument/2006/relationships/slideLayout" Target="../slideLayouts/slideLayout51.xml"/><Relationship Id="rId36" Type="http://schemas.openxmlformats.org/officeDocument/2006/relationships/theme" Target="../theme/theme2.xml"/><Relationship Id="rId10" Type="http://schemas.openxmlformats.org/officeDocument/2006/relationships/slideLayout" Target="../slideLayouts/slideLayout33.xml"/><Relationship Id="rId19" Type="http://schemas.openxmlformats.org/officeDocument/2006/relationships/slideLayout" Target="../slideLayouts/slideLayout42.xml"/><Relationship Id="rId31" Type="http://schemas.openxmlformats.org/officeDocument/2006/relationships/slideLayout" Target="../slideLayouts/slideLayout54.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slideLayout" Target="../slideLayouts/slideLayout37.xml"/><Relationship Id="rId22" Type="http://schemas.openxmlformats.org/officeDocument/2006/relationships/slideLayout" Target="../slideLayouts/slideLayout45.xml"/><Relationship Id="rId27" Type="http://schemas.openxmlformats.org/officeDocument/2006/relationships/slideLayout" Target="../slideLayouts/slideLayout50.xml"/><Relationship Id="rId30" Type="http://schemas.openxmlformats.org/officeDocument/2006/relationships/slideLayout" Target="../slideLayouts/slideLayout53.xml"/><Relationship Id="rId35" Type="http://schemas.openxmlformats.org/officeDocument/2006/relationships/slideLayout" Target="../slideLayouts/slideLayout58.xml"/><Relationship Id="rId8" Type="http://schemas.openxmlformats.org/officeDocument/2006/relationships/slideLayout" Target="../slideLayouts/slideLayout31.xml"/><Relationship Id="rId3"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13" Type="http://schemas.openxmlformats.org/officeDocument/2006/relationships/slideLayout" Target="../slideLayouts/slideLayout71.xml"/><Relationship Id="rId18" Type="http://schemas.openxmlformats.org/officeDocument/2006/relationships/slideLayout" Target="../slideLayouts/slideLayout76.xml"/><Relationship Id="rId26" Type="http://schemas.openxmlformats.org/officeDocument/2006/relationships/slideLayout" Target="../slideLayouts/slideLayout84.xml"/><Relationship Id="rId21" Type="http://schemas.openxmlformats.org/officeDocument/2006/relationships/slideLayout" Target="../slideLayouts/slideLayout79.xml"/><Relationship Id="rId34" Type="http://schemas.openxmlformats.org/officeDocument/2006/relationships/slideLayout" Target="../slideLayouts/slideLayout92.xml"/><Relationship Id="rId7" Type="http://schemas.openxmlformats.org/officeDocument/2006/relationships/slideLayout" Target="../slideLayouts/slideLayout65.xml"/><Relationship Id="rId12" Type="http://schemas.openxmlformats.org/officeDocument/2006/relationships/slideLayout" Target="../slideLayouts/slideLayout70.xml"/><Relationship Id="rId17" Type="http://schemas.openxmlformats.org/officeDocument/2006/relationships/slideLayout" Target="../slideLayouts/slideLayout75.xml"/><Relationship Id="rId25" Type="http://schemas.openxmlformats.org/officeDocument/2006/relationships/slideLayout" Target="../slideLayouts/slideLayout83.xml"/><Relationship Id="rId33" Type="http://schemas.openxmlformats.org/officeDocument/2006/relationships/slideLayout" Target="../slideLayouts/slideLayout91.xml"/><Relationship Id="rId38" Type="http://schemas.openxmlformats.org/officeDocument/2006/relationships/image" Target="../media/image5.png"/><Relationship Id="rId2" Type="http://schemas.openxmlformats.org/officeDocument/2006/relationships/slideLayout" Target="../slideLayouts/slideLayout60.xml"/><Relationship Id="rId16" Type="http://schemas.openxmlformats.org/officeDocument/2006/relationships/slideLayout" Target="../slideLayouts/slideLayout74.xml"/><Relationship Id="rId20" Type="http://schemas.openxmlformats.org/officeDocument/2006/relationships/slideLayout" Target="../slideLayouts/slideLayout78.xml"/><Relationship Id="rId29" Type="http://schemas.openxmlformats.org/officeDocument/2006/relationships/slideLayout" Target="../slideLayouts/slideLayout87.xml"/><Relationship Id="rId1" Type="http://schemas.openxmlformats.org/officeDocument/2006/relationships/slideLayout" Target="../slideLayouts/slideLayout59.xml"/><Relationship Id="rId6" Type="http://schemas.openxmlformats.org/officeDocument/2006/relationships/slideLayout" Target="../slideLayouts/slideLayout64.xml"/><Relationship Id="rId11" Type="http://schemas.openxmlformats.org/officeDocument/2006/relationships/slideLayout" Target="../slideLayouts/slideLayout69.xml"/><Relationship Id="rId24" Type="http://schemas.openxmlformats.org/officeDocument/2006/relationships/slideLayout" Target="../slideLayouts/slideLayout82.xml"/><Relationship Id="rId32" Type="http://schemas.openxmlformats.org/officeDocument/2006/relationships/slideLayout" Target="../slideLayouts/slideLayout90.xml"/><Relationship Id="rId37" Type="http://schemas.openxmlformats.org/officeDocument/2006/relationships/image" Target="../media/image4.png"/><Relationship Id="rId5" Type="http://schemas.openxmlformats.org/officeDocument/2006/relationships/slideLayout" Target="../slideLayouts/slideLayout63.xml"/><Relationship Id="rId15" Type="http://schemas.openxmlformats.org/officeDocument/2006/relationships/slideLayout" Target="../slideLayouts/slideLayout73.xml"/><Relationship Id="rId23" Type="http://schemas.openxmlformats.org/officeDocument/2006/relationships/slideLayout" Target="../slideLayouts/slideLayout81.xml"/><Relationship Id="rId28" Type="http://schemas.openxmlformats.org/officeDocument/2006/relationships/slideLayout" Target="../slideLayouts/slideLayout86.xml"/><Relationship Id="rId36" Type="http://schemas.openxmlformats.org/officeDocument/2006/relationships/theme" Target="../theme/theme3.xml"/><Relationship Id="rId10" Type="http://schemas.openxmlformats.org/officeDocument/2006/relationships/slideLayout" Target="../slideLayouts/slideLayout68.xml"/><Relationship Id="rId19" Type="http://schemas.openxmlformats.org/officeDocument/2006/relationships/slideLayout" Target="../slideLayouts/slideLayout77.xml"/><Relationship Id="rId31" Type="http://schemas.openxmlformats.org/officeDocument/2006/relationships/slideLayout" Target="../slideLayouts/slideLayout89.xml"/><Relationship Id="rId4" Type="http://schemas.openxmlformats.org/officeDocument/2006/relationships/slideLayout" Target="../slideLayouts/slideLayout62.xml"/><Relationship Id="rId9" Type="http://schemas.openxmlformats.org/officeDocument/2006/relationships/slideLayout" Target="../slideLayouts/slideLayout67.xml"/><Relationship Id="rId14" Type="http://schemas.openxmlformats.org/officeDocument/2006/relationships/slideLayout" Target="../slideLayouts/slideLayout72.xml"/><Relationship Id="rId22" Type="http://schemas.openxmlformats.org/officeDocument/2006/relationships/slideLayout" Target="../slideLayouts/slideLayout80.xml"/><Relationship Id="rId27" Type="http://schemas.openxmlformats.org/officeDocument/2006/relationships/slideLayout" Target="../slideLayouts/slideLayout85.xml"/><Relationship Id="rId30" Type="http://schemas.openxmlformats.org/officeDocument/2006/relationships/slideLayout" Target="../slideLayouts/slideLayout88.xml"/><Relationship Id="rId35" Type="http://schemas.openxmlformats.org/officeDocument/2006/relationships/slideLayout" Target="../slideLayouts/slideLayout93.xml"/><Relationship Id="rId8" Type="http://schemas.openxmlformats.org/officeDocument/2006/relationships/slideLayout" Target="../slideLayouts/slideLayout66.xml"/><Relationship Id="rId3" Type="http://schemas.openxmlformats.org/officeDocument/2006/relationships/slideLayout" Target="../slideLayouts/slideLayout6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951F39"/>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bg1"/>
                </a:solidFill>
                <a:latin typeface="Bookman Old Style" panose="02050604050505020204" pitchFamily="18" charset="0"/>
                <a:cs typeface="Arial" panose="020B0604020202020204" pitchFamily="34" charset="0"/>
              </a:defRPr>
            </a:lvl1pPr>
          </a:lstStyle>
          <a:p>
            <a:fld id="{90A7402E-D07B-4171-934E-01903D6D4EF2}" type="datetimeFigureOut">
              <a:rPr lang="en-GB" smtClean="0"/>
              <a:pPr/>
              <a:t>27/10/2020</a:t>
            </a:fld>
            <a:endParaRPr lang="en-GB"/>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bg1"/>
                </a:solidFill>
                <a:latin typeface="Bookman Old Style" panose="02050604050505020204" pitchFamily="18" charset="0"/>
                <a:cs typeface="Arial" panose="020B0604020202020204" pitchFamily="34" charset="0"/>
              </a:defRPr>
            </a:lvl1pPr>
          </a:lstStyle>
          <a:p>
            <a:endParaRPr lang="en-GB"/>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bg1"/>
                </a:solidFill>
                <a:latin typeface="Bookman Old Style" panose="02050604050505020204" pitchFamily="18" charset="0"/>
                <a:cs typeface="Arial" panose="020B0604020202020204" pitchFamily="34" charset="0"/>
              </a:defRPr>
            </a:lvl1pPr>
          </a:lstStyle>
          <a:p>
            <a:fld id="{8108F7EB-9B2D-42CE-BB0E-B6ED9F2D2C56}" type="slidenum">
              <a:rPr lang="en-GB" smtClean="0"/>
              <a:pPr/>
              <a:t>‹#›</a:t>
            </a:fld>
            <a:endParaRPr lang="en-GB"/>
          </a:p>
        </p:txBody>
      </p:sp>
      <p:pic>
        <p:nvPicPr>
          <p:cNvPr id="7" name="Picture 6"/>
          <p:cNvPicPr>
            <a:picLocks noChangeAspect="1"/>
          </p:cNvPicPr>
          <p:nvPr userDrawn="1"/>
        </p:nvPicPr>
        <p:blipFill>
          <a:blip r:embed="rId25" cstate="print">
            <a:extLst>
              <a:ext uri="{28A0092B-C50C-407E-A947-70E740481C1C}">
                <a14:useLocalDpi xmlns:a14="http://schemas.microsoft.com/office/drawing/2010/main" val="0"/>
              </a:ext>
            </a:extLst>
          </a:blip>
          <a:stretch>
            <a:fillRect/>
          </a:stretch>
        </p:blipFill>
        <p:spPr>
          <a:xfrm>
            <a:off x="-218369" y="-126539"/>
            <a:ext cx="2837282" cy="1368697"/>
          </a:xfrm>
          <a:prstGeom prst="rect">
            <a:avLst/>
          </a:prstGeom>
        </p:spPr>
      </p:pic>
    </p:spTree>
    <p:extLst>
      <p:ext uri="{BB962C8B-B14F-4D97-AF65-F5344CB8AC3E}">
        <p14:creationId xmlns:p14="http://schemas.microsoft.com/office/powerpoint/2010/main" val="1674643858"/>
      </p:ext>
    </p:extLst>
  </p:cSld>
  <p:clrMap bg1="lt1" tx1="dk1" bg2="lt2" tx2="dk2" accent1="accent1" accent2="accent2" accent3="accent3" accent4="accent4" accent5="accent5" accent6="accent6" hlink="hlink" folHlink="folHlink"/>
  <p:sldLayoutIdLst>
    <p:sldLayoutId id="2147483890" r:id="rId1"/>
    <p:sldLayoutId id="2147483949" r:id="rId2"/>
    <p:sldLayoutId id="2147483892" r:id="rId3"/>
    <p:sldLayoutId id="2147483893" r:id="rId4"/>
    <p:sldLayoutId id="2147483894" r:id="rId5"/>
    <p:sldLayoutId id="2147483895" r:id="rId6"/>
    <p:sldLayoutId id="2147483896" r:id="rId7"/>
    <p:sldLayoutId id="2147483897" r:id="rId8"/>
    <p:sldLayoutId id="2147483898" r:id="rId9"/>
    <p:sldLayoutId id="2147483899" r:id="rId10"/>
    <p:sldLayoutId id="2147483900" r:id="rId11"/>
    <p:sldLayoutId id="2147483904" r:id="rId12"/>
    <p:sldLayoutId id="2147483905" r:id="rId13"/>
    <p:sldLayoutId id="2147483906" r:id="rId14"/>
    <p:sldLayoutId id="2147483907" r:id="rId15"/>
    <p:sldLayoutId id="2147483908" r:id="rId16"/>
    <p:sldLayoutId id="2147483909" r:id="rId17"/>
    <p:sldLayoutId id="2147483910" r:id="rId18"/>
    <p:sldLayoutId id="2147483911" r:id="rId19"/>
    <p:sldLayoutId id="2147483912" r:id="rId20"/>
    <p:sldLayoutId id="2147483913" r:id="rId21"/>
    <p:sldLayoutId id="2147483914" r:id="rId22"/>
    <p:sldLayoutId id="2147483915" r:id="rId23"/>
  </p:sldLayoutIdLst>
  <p:txStyles>
    <p:titleStyle>
      <a:lvl1pPr algn="l" defTabSz="914400" rtl="0" eaLnBrk="1" latinLnBrk="0" hangingPunct="1">
        <a:lnSpc>
          <a:spcPct val="90000"/>
        </a:lnSpc>
        <a:spcBef>
          <a:spcPct val="0"/>
        </a:spcBef>
        <a:buNone/>
        <a:defRPr sz="4400" kern="1200">
          <a:solidFill>
            <a:schemeClr val="bg1"/>
          </a:solidFill>
          <a:latin typeface="Bookman Old Style" panose="02050604050505020204" pitchFamily="18"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Bookman Old Style" panose="02050604050505020204" pitchFamily="18"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Bookman Old Style" panose="02050604050505020204" pitchFamily="18"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Bookman Old Style" panose="02050604050505020204" pitchFamily="18"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Bookman Old Style" panose="02050604050505020204" pitchFamily="18"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Bookman Old Style" panose="02050604050505020204" pitchFamily="18"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85086" y="17756"/>
            <a:ext cx="7803638" cy="677994"/>
          </a:xfrm>
          <a:prstGeom prst="rect">
            <a:avLst/>
          </a:prstGeom>
          <a:noFill/>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29393" y="941033"/>
            <a:ext cx="8859331" cy="541663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29393" y="6538820"/>
            <a:ext cx="1051337" cy="269099"/>
          </a:xfrm>
          <a:prstGeom prst="rect">
            <a:avLst/>
          </a:prstGeom>
        </p:spPr>
        <p:txBody>
          <a:bodyPr vert="horz" lIns="91440" tIns="45720" rIns="91440" bIns="45720" rtlCol="0" anchor="ctr"/>
          <a:lstStyle>
            <a:lvl1pPr algn="l">
              <a:defRPr sz="800">
                <a:solidFill>
                  <a:schemeClr val="tx1">
                    <a:tint val="75000"/>
                  </a:schemeClr>
                </a:solidFill>
              </a:defRPr>
            </a:lvl1pPr>
          </a:lstStyle>
          <a:p>
            <a:fld id="{BA89EEF4-A2A7-423F-9BF7-476C6DE372B9}" type="datetimeFigureOut">
              <a:rPr lang="en-GB" smtClean="0">
                <a:solidFill>
                  <a:prstClr val="black">
                    <a:tint val="75000"/>
                  </a:prstClr>
                </a:solidFill>
              </a:rPr>
              <a:pPr/>
              <a:t>27/10/2020</a:t>
            </a:fld>
            <a:endParaRPr lang="en-GB">
              <a:solidFill>
                <a:prstClr val="black">
                  <a:tint val="75000"/>
                </a:prstClr>
              </a:solidFill>
            </a:endParaRPr>
          </a:p>
        </p:txBody>
      </p:sp>
      <p:sp>
        <p:nvSpPr>
          <p:cNvPr id="5" name="Footer Placeholder 4"/>
          <p:cNvSpPr>
            <a:spLocks noGrp="1"/>
          </p:cNvSpPr>
          <p:nvPr>
            <p:ph type="ftr" sz="quarter" idx="3"/>
          </p:nvPr>
        </p:nvSpPr>
        <p:spPr>
          <a:xfrm>
            <a:off x="2219310" y="6554120"/>
            <a:ext cx="3189267" cy="269099"/>
          </a:xfrm>
          <a:prstGeom prst="rect">
            <a:avLst/>
          </a:prstGeom>
        </p:spPr>
        <p:txBody>
          <a:bodyPr vert="horz" lIns="91440" tIns="45720" rIns="91440" bIns="45720" rtlCol="0" anchor="ctr"/>
          <a:lstStyle>
            <a:lvl1pPr algn="ctr">
              <a:defRPr sz="800">
                <a:solidFill>
                  <a:schemeClr val="tx1">
                    <a:tint val="75000"/>
                  </a:schemeClr>
                </a:solidFill>
              </a:defRPr>
            </a:lvl1pPr>
          </a:lstStyle>
          <a:p>
            <a:endParaRPr lang="en-GB" dirty="0">
              <a:solidFill>
                <a:prstClr val="black">
                  <a:tint val="75000"/>
                </a:prstClr>
              </a:solidFill>
            </a:endParaRPr>
          </a:p>
        </p:txBody>
      </p:sp>
      <p:sp>
        <p:nvSpPr>
          <p:cNvPr id="6" name="Slide Number Placeholder 5"/>
          <p:cNvSpPr>
            <a:spLocks noGrp="1"/>
          </p:cNvSpPr>
          <p:nvPr>
            <p:ph type="sldNum" sz="quarter" idx="4"/>
          </p:nvPr>
        </p:nvSpPr>
        <p:spPr>
          <a:xfrm>
            <a:off x="6174086" y="6550466"/>
            <a:ext cx="1038580" cy="276408"/>
          </a:xfrm>
          <a:prstGeom prst="rect">
            <a:avLst/>
          </a:prstGeom>
        </p:spPr>
        <p:txBody>
          <a:bodyPr vert="horz" lIns="91440" tIns="45720" rIns="91440" bIns="45720" rtlCol="0" anchor="ctr"/>
          <a:lstStyle>
            <a:lvl1pPr algn="r">
              <a:defRPr sz="800">
                <a:solidFill>
                  <a:schemeClr val="tx1">
                    <a:tint val="75000"/>
                  </a:schemeClr>
                </a:solidFill>
              </a:defRPr>
            </a:lvl1pPr>
          </a:lstStyle>
          <a:p>
            <a:fld id="{4167C9C5-C58C-4A7A-9364-BE38CE72E13A}" type="slidenum">
              <a:rPr lang="en-GB" smtClean="0">
                <a:solidFill>
                  <a:prstClr val="black">
                    <a:tint val="75000"/>
                  </a:prstClr>
                </a:solidFill>
              </a:rPr>
              <a:pPr/>
              <a:t>‹#›</a:t>
            </a:fld>
            <a:endParaRPr lang="en-GB">
              <a:solidFill>
                <a:prstClr val="black">
                  <a:tint val="75000"/>
                </a:prstClr>
              </a:solidFill>
            </a:endParaRPr>
          </a:p>
        </p:txBody>
      </p:sp>
      <p:pic>
        <p:nvPicPr>
          <p:cNvPr id="11" name="Picture 10"/>
          <p:cNvPicPr>
            <a:picLocks noChangeAspect="1"/>
          </p:cNvPicPr>
          <p:nvPr userDrawn="1"/>
        </p:nvPicPr>
        <p:blipFill>
          <a:blip r:embed="rId37" cstate="print">
            <a:extLst>
              <a:ext uri="{28A0092B-C50C-407E-A947-70E740481C1C}">
                <a14:useLocalDpi xmlns:a14="http://schemas.microsoft.com/office/drawing/2010/main"/>
              </a:ext>
            </a:extLst>
          </a:blip>
          <a:stretch>
            <a:fillRect/>
          </a:stretch>
        </p:blipFill>
        <p:spPr>
          <a:xfrm>
            <a:off x="-79900" y="86568"/>
            <a:ext cx="1260630" cy="609182"/>
          </a:xfrm>
          <a:prstGeom prst="rect">
            <a:avLst/>
          </a:prstGeom>
        </p:spPr>
      </p:pic>
      <p:pic>
        <p:nvPicPr>
          <p:cNvPr id="13" name="Picture 12"/>
          <p:cNvPicPr>
            <a:picLocks noChangeAspect="1"/>
          </p:cNvPicPr>
          <p:nvPr userDrawn="1"/>
        </p:nvPicPr>
        <p:blipFill>
          <a:blip r:embed="rId38" cstate="print">
            <a:extLst>
              <a:ext uri="{28A0092B-C50C-407E-A947-70E740481C1C}">
                <a14:useLocalDpi xmlns:a14="http://schemas.microsoft.com/office/drawing/2010/main"/>
              </a:ext>
            </a:extLst>
          </a:blip>
          <a:stretch>
            <a:fillRect/>
          </a:stretch>
        </p:blipFill>
        <p:spPr>
          <a:xfrm>
            <a:off x="7457240" y="6518066"/>
            <a:ext cx="1823037" cy="434252"/>
          </a:xfrm>
          <a:prstGeom prst="rect">
            <a:avLst/>
          </a:prstGeom>
        </p:spPr>
      </p:pic>
    </p:spTree>
    <p:extLst>
      <p:ext uri="{BB962C8B-B14F-4D97-AF65-F5344CB8AC3E}">
        <p14:creationId xmlns:p14="http://schemas.microsoft.com/office/powerpoint/2010/main" val="268192524"/>
      </p:ext>
    </p:extLst>
  </p:cSld>
  <p:clrMap bg1="lt1" tx1="dk1" bg2="lt2" tx2="dk2" accent1="accent1" accent2="accent2" accent3="accent3" accent4="accent4" accent5="accent5" accent6="accent6" hlink="hlink" folHlink="folHlink"/>
  <p:sldLayoutIdLst>
    <p:sldLayoutId id="2147483858" r:id="rId1"/>
    <p:sldLayoutId id="2147483859" r:id="rId2"/>
    <p:sldLayoutId id="2147483860" r:id="rId3"/>
    <p:sldLayoutId id="2147483861" r:id="rId4"/>
    <p:sldLayoutId id="2147483862" r:id="rId5"/>
    <p:sldLayoutId id="2147483863" r:id="rId6"/>
    <p:sldLayoutId id="2147483864" r:id="rId7"/>
    <p:sldLayoutId id="2147483955" r:id="rId8"/>
    <p:sldLayoutId id="2147483951" r:id="rId9"/>
    <p:sldLayoutId id="2147483953" r:id="rId10"/>
    <p:sldLayoutId id="2147483865" r:id="rId11"/>
    <p:sldLayoutId id="2147483866" r:id="rId12"/>
    <p:sldLayoutId id="2147483867" r:id="rId13"/>
    <p:sldLayoutId id="2147483868" r:id="rId14"/>
    <p:sldLayoutId id="2147483869" r:id="rId15"/>
    <p:sldLayoutId id="2147483870" r:id="rId16"/>
    <p:sldLayoutId id="2147483871" r:id="rId17"/>
    <p:sldLayoutId id="2147483872" r:id="rId18"/>
    <p:sldLayoutId id="2147483873" r:id="rId19"/>
    <p:sldLayoutId id="2147483874" r:id="rId20"/>
    <p:sldLayoutId id="2147483875" r:id="rId21"/>
    <p:sldLayoutId id="2147483876" r:id="rId22"/>
    <p:sldLayoutId id="2147483877" r:id="rId23"/>
    <p:sldLayoutId id="2147483878" r:id="rId24"/>
    <p:sldLayoutId id="2147483879" r:id="rId25"/>
    <p:sldLayoutId id="2147483880" r:id="rId26"/>
    <p:sldLayoutId id="2147483881" r:id="rId27"/>
    <p:sldLayoutId id="2147483903" r:id="rId28"/>
    <p:sldLayoutId id="2147483882" r:id="rId29"/>
    <p:sldLayoutId id="2147483883" r:id="rId30"/>
    <p:sldLayoutId id="2147483884" r:id="rId31"/>
    <p:sldLayoutId id="2147483885" r:id="rId32"/>
    <p:sldLayoutId id="2147483886" r:id="rId33"/>
    <p:sldLayoutId id="2147483887" r:id="rId34"/>
    <p:sldLayoutId id="2147483888" r:id="rId35"/>
  </p:sldLayoutIdLst>
  <p:txStyles>
    <p:titleStyle>
      <a:lvl1pPr marL="115888" indent="0" algn="l" defTabSz="914400" rtl="0" eaLnBrk="1" latinLnBrk="0" hangingPunct="1">
        <a:lnSpc>
          <a:spcPct val="90000"/>
        </a:lnSpc>
        <a:spcBef>
          <a:spcPct val="0"/>
        </a:spcBef>
        <a:buNone/>
        <a:tabLst>
          <a:tab pos="284163" algn="l"/>
        </a:tabLst>
        <a:defRPr sz="2000" b="1" kern="1200" baseline="0">
          <a:solidFill>
            <a:srgbClr val="951F39"/>
          </a:solidFill>
          <a:latin typeface="Bookman Old Style" panose="02050604050505020204" pitchFamily="18" charset="0"/>
          <a:ea typeface="+mj-ea"/>
          <a:cs typeface="+mj-cs"/>
        </a:defRPr>
      </a:lvl1pPr>
    </p:titleStyle>
    <p:bodyStyle>
      <a:lvl1pPr marL="228600" indent="-228600" algn="just" defTabSz="914400" rtl="0" eaLnBrk="1" latinLnBrk="0" hangingPunct="1">
        <a:lnSpc>
          <a:spcPct val="100000"/>
        </a:lnSpc>
        <a:spcBef>
          <a:spcPts val="0"/>
        </a:spcBef>
        <a:spcAft>
          <a:spcPts val="600"/>
        </a:spcAft>
        <a:buFont typeface="Arial" panose="020B0604020202020204" pitchFamily="34" charset="0"/>
        <a:buChar char="•"/>
        <a:defRPr sz="1800" kern="1200">
          <a:solidFill>
            <a:schemeClr val="tx1"/>
          </a:solidFill>
          <a:latin typeface="Bookman Old Style" panose="02050604050505020204" pitchFamily="18" charset="0"/>
          <a:ea typeface="+mn-ea"/>
          <a:cs typeface="+mn-cs"/>
        </a:defRPr>
      </a:lvl1pPr>
      <a:lvl2pPr marL="461963" indent="-231775" algn="just"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Bookman Old Style" panose="02050604050505020204" pitchFamily="18" charset="0"/>
          <a:ea typeface="+mn-ea"/>
          <a:cs typeface="+mn-cs"/>
        </a:defRPr>
      </a:lvl2pPr>
      <a:lvl3pPr marL="684213" indent="-222250" algn="just" defTabSz="9144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Bookman Old Style" panose="02050604050505020204" pitchFamily="18" charset="0"/>
          <a:ea typeface="+mn-ea"/>
          <a:cs typeface="+mn-cs"/>
        </a:defRPr>
      </a:lvl3pPr>
      <a:lvl4pPr marL="914400" indent="-230188" algn="just" defTabSz="914400" rtl="0" eaLnBrk="1" latinLnBrk="0" hangingPunct="1">
        <a:lnSpc>
          <a:spcPct val="100000"/>
        </a:lnSpc>
        <a:spcBef>
          <a:spcPts val="0"/>
        </a:spcBef>
        <a:spcAft>
          <a:spcPts val="600"/>
        </a:spcAft>
        <a:buFont typeface="Arial" panose="020B0604020202020204" pitchFamily="34" charset="0"/>
        <a:buChar char="•"/>
        <a:defRPr sz="1200" kern="1200">
          <a:solidFill>
            <a:schemeClr val="tx1"/>
          </a:solidFill>
          <a:latin typeface="Bookman Old Style" panose="02050604050505020204" pitchFamily="18" charset="0"/>
          <a:ea typeface="+mn-ea"/>
          <a:cs typeface="+mn-cs"/>
        </a:defRPr>
      </a:lvl4pPr>
      <a:lvl5pPr marL="1144588" indent="-230188" algn="just" defTabSz="914400" rtl="0" eaLnBrk="1" latinLnBrk="0" hangingPunct="1">
        <a:lnSpc>
          <a:spcPct val="100000"/>
        </a:lnSpc>
        <a:spcBef>
          <a:spcPts val="0"/>
        </a:spcBef>
        <a:spcAft>
          <a:spcPts val="600"/>
        </a:spcAft>
        <a:buFont typeface="Arial" panose="020B0604020202020204" pitchFamily="34" charset="0"/>
        <a:buChar char="•"/>
        <a:tabLst/>
        <a:defRPr sz="1100" kern="1200">
          <a:solidFill>
            <a:schemeClr val="tx1"/>
          </a:solidFill>
          <a:latin typeface="Bookman Old Style" panose="020506040505050202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9393" y="941033"/>
            <a:ext cx="8859331" cy="541663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29393" y="6538820"/>
            <a:ext cx="1051337" cy="269099"/>
          </a:xfrm>
          <a:prstGeom prst="rect">
            <a:avLst/>
          </a:prstGeom>
        </p:spPr>
        <p:txBody>
          <a:bodyPr vert="horz" lIns="91440" tIns="45720" rIns="91440" bIns="45720" rtlCol="0" anchor="ctr"/>
          <a:lstStyle>
            <a:lvl1pPr algn="l">
              <a:defRPr sz="800">
                <a:solidFill>
                  <a:schemeClr val="tx1">
                    <a:tint val="75000"/>
                  </a:schemeClr>
                </a:solidFill>
              </a:defRPr>
            </a:lvl1pPr>
          </a:lstStyle>
          <a:p>
            <a:fld id="{BA89EEF4-A2A7-423F-9BF7-476C6DE372B9}" type="datetimeFigureOut">
              <a:rPr lang="en-GB" smtClean="0">
                <a:solidFill>
                  <a:prstClr val="black">
                    <a:tint val="75000"/>
                  </a:prstClr>
                </a:solidFill>
              </a:rPr>
              <a:pPr/>
              <a:t>27/10/2020</a:t>
            </a:fld>
            <a:endParaRPr lang="en-GB">
              <a:solidFill>
                <a:prstClr val="black">
                  <a:tint val="75000"/>
                </a:prstClr>
              </a:solidFill>
            </a:endParaRPr>
          </a:p>
        </p:txBody>
      </p:sp>
      <p:sp>
        <p:nvSpPr>
          <p:cNvPr id="5" name="Footer Placeholder 4"/>
          <p:cNvSpPr>
            <a:spLocks noGrp="1"/>
          </p:cNvSpPr>
          <p:nvPr>
            <p:ph type="ftr" sz="quarter" idx="3"/>
          </p:nvPr>
        </p:nvSpPr>
        <p:spPr>
          <a:xfrm>
            <a:off x="2219310" y="6554120"/>
            <a:ext cx="3189267" cy="269099"/>
          </a:xfrm>
          <a:prstGeom prst="rect">
            <a:avLst/>
          </a:prstGeom>
        </p:spPr>
        <p:txBody>
          <a:bodyPr vert="horz" lIns="91440" tIns="45720" rIns="91440" bIns="45720" rtlCol="0" anchor="ctr"/>
          <a:lstStyle>
            <a:lvl1pPr algn="ctr">
              <a:defRPr sz="800">
                <a:solidFill>
                  <a:schemeClr val="tx1">
                    <a:tint val="75000"/>
                  </a:schemeClr>
                </a:solidFill>
              </a:defRPr>
            </a:lvl1pPr>
          </a:lstStyle>
          <a:p>
            <a:endParaRPr lang="en-GB" dirty="0">
              <a:solidFill>
                <a:prstClr val="black">
                  <a:tint val="75000"/>
                </a:prstClr>
              </a:solidFill>
            </a:endParaRPr>
          </a:p>
        </p:txBody>
      </p:sp>
      <p:sp>
        <p:nvSpPr>
          <p:cNvPr id="6" name="Slide Number Placeholder 5"/>
          <p:cNvSpPr>
            <a:spLocks noGrp="1"/>
          </p:cNvSpPr>
          <p:nvPr>
            <p:ph type="sldNum" sz="quarter" idx="4"/>
          </p:nvPr>
        </p:nvSpPr>
        <p:spPr>
          <a:xfrm>
            <a:off x="6174086" y="6550466"/>
            <a:ext cx="1038580" cy="276408"/>
          </a:xfrm>
          <a:prstGeom prst="rect">
            <a:avLst/>
          </a:prstGeom>
        </p:spPr>
        <p:txBody>
          <a:bodyPr vert="horz" lIns="91440" tIns="45720" rIns="91440" bIns="45720" rtlCol="0" anchor="ctr"/>
          <a:lstStyle>
            <a:lvl1pPr algn="r">
              <a:defRPr sz="800">
                <a:solidFill>
                  <a:schemeClr val="tx1">
                    <a:tint val="75000"/>
                  </a:schemeClr>
                </a:solidFill>
              </a:defRPr>
            </a:lvl1pPr>
          </a:lstStyle>
          <a:p>
            <a:fld id="{4167C9C5-C58C-4A7A-9364-BE38CE72E13A}" type="slidenum">
              <a:rPr lang="en-GB" smtClean="0">
                <a:solidFill>
                  <a:prstClr val="black">
                    <a:tint val="75000"/>
                  </a:prstClr>
                </a:solidFill>
              </a:rPr>
              <a:pPr/>
              <a:t>‹#›</a:t>
            </a:fld>
            <a:endParaRPr lang="en-GB">
              <a:solidFill>
                <a:prstClr val="black">
                  <a:tint val="75000"/>
                </a:prstClr>
              </a:solidFill>
            </a:endParaRPr>
          </a:p>
        </p:txBody>
      </p:sp>
      <p:sp>
        <p:nvSpPr>
          <p:cNvPr id="8" name="Rectangle 7"/>
          <p:cNvSpPr/>
          <p:nvPr userDrawn="1"/>
        </p:nvSpPr>
        <p:spPr>
          <a:xfrm>
            <a:off x="-12942" y="0"/>
            <a:ext cx="9144000" cy="677994"/>
          </a:xfrm>
          <a:prstGeom prst="rect">
            <a:avLst/>
          </a:prstGeom>
          <a:solidFill>
            <a:srgbClr val="951F3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3" name="Picture 12"/>
          <p:cNvPicPr>
            <a:picLocks noChangeAspect="1"/>
          </p:cNvPicPr>
          <p:nvPr userDrawn="1"/>
        </p:nvPicPr>
        <p:blipFill>
          <a:blip r:embed="rId37" cstate="print">
            <a:extLst>
              <a:ext uri="{28A0092B-C50C-407E-A947-70E740481C1C}">
                <a14:useLocalDpi xmlns:a14="http://schemas.microsoft.com/office/drawing/2010/main"/>
              </a:ext>
            </a:extLst>
          </a:blip>
          <a:stretch>
            <a:fillRect/>
          </a:stretch>
        </p:blipFill>
        <p:spPr>
          <a:xfrm>
            <a:off x="7457240" y="6518066"/>
            <a:ext cx="1823037" cy="434252"/>
          </a:xfrm>
          <a:prstGeom prst="rect">
            <a:avLst/>
          </a:prstGeom>
        </p:spPr>
      </p:pic>
      <p:pic>
        <p:nvPicPr>
          <p:cNvPr id="7" name="Picture 6"/>
          <p:cNvPicPr>
            <a:picLocks noChangeAspect="1"/>
          </p:cNvPicPr>
          <p:nvPr userDrawn="1"/>
        </p:nvPicPr>
        <p:blipFill>
          <a:blip r:embed="rId38" cstate="print">
            <a:extLst>
              <a:ext uri="{28A0092B-C50C-407E-A947-70E740481C1C}">
                <a14:useLocalDpi xmlns:a14="http://schemas.microsoft.com/office/drawing/2010/main" val="0"/>
              </a:ext>
            </a:extLst>
          </a:blip>
          <a:stretch>
            <a:fillRect/>
          </a:stretch>
        </p:blipFill>
        <p:spPr>
          <a:xfrm>
            <a:off x="-108420" y="-58609"/>
            <a:ext cx="1299300" cy="626779"/>
          </a:xfrm>
          <a:prstGeom prst="rect">
            <a:avLst/>
          </a:prstGeom>
        </p:spPr>
      </p:pic>
      <p:sp>
        <p:nvSpPr>
          <p:cNvPr id="2" name="Title Placeholder 1"/>
          <p:cNvSpPr>
            <a:spLocks noGrp="1"/>
          </p:cNvSpPr>
          <p:nvPr>
            <p:ph type="title"/>
          </p:nvPr>
        </p:nvSpPr>
        <p:spPr>
          <a:xfrm>
            <a:off x="1118587" y="0"/>
            <a:ext cx="7870138" cy="677994"/>
          </a:xfrm>
          <a:prstGeom prst="rect">
            <a:avLst/>
          </a:prstGeom>
          <a:solidFill>
            <a:srgbClr val="951F39"/>
          </a:solidFill>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3823707563"/>
      </p:ext>
    </p:extLst>
  </p:cSld>
  <p:clrMap bg1="lt1" tx1="dk1" bg2="lt2" tx2="dk2" accent1="accent1" accent2="accent2" accent3="accent3" accent4="accent4" accent5="accent5" accent6="accent6" hlink="hlink" folHlink="folHlink"/>
  <p:sldLayoutIdLst>
    <p:sldLayoutId id="2147483917" r:id="rId1"/>
    <p:sldLayoutId id="2147483918" r:id="rId2"/>
    <p:sldLayoutId id="2147483919" r:id="rId3"/>
    <p:sldLayoutId id="2147483920" r:id="rId4"/>
    <p:sldLayoutId id="2147483921" r:id="rId5"/>
    <p:sldLayoutId id="2147483922" r:id="rId6"/>
    <p:sldLayoutId id="2147483923" r:id="rId7"/>
    <p:sldLayoutId id="2147483950" r:id="rId8"/>
    <p:sldLayoutId id="2147483954" r:id="rId9"/>
    <p:sldLayoutId id="2147483952" r:id="rId10"/>
    <p:sldLayoutId id="2147483924" r:id="rId11"/>
    <p:sldLayoutId id="2147483925" r:id="rId12"/>
    <p:sldLayoutId id="2147483926" r:id="rId13"/>
    <p:sldLayoutId id="2147483927" r:id="rId14"/>
    <p:sldLayoutId id="2147483928" r:id="rId15"/>
    <p:sldLayoutId id="2147483929" r:id="rId16"/>
    <p:sldLayoutId id="2147483930" r:id="rId17"/>
    <p:sldLayoutId id="2147483931" r:id="rId18"/>
    <p:sldLayoutId id="2147483932" r:id="rId19"/>
    <p:sldLayoutId id="2147483933" r:id="rId20"/>
    <p:sldLayoutId id="2147483934" r:id="rId21"/>
    <p:sldLayoutId id="2147483935" r:id="rId22"/>
    <p:sldLayoutId id="2147483936" r:id="rId23"/>
    <p:sldLayoutId id="2147483937" r:id="rId24"/>
    <p:sldLayoutId id="2147483938" r:id="rId25"/>
    <p:sldLayoutId id="2147483939" r:id="rId26"/>
    <p:sldLayoutId id="2147483940" r:id="rId27"/>
    <p:sldLayoutId id="2147483941" r:id="rId28"/>
    <p:sldLayoutId id="2147483942" r:id="rId29"/>
    <p:sldLayoutId id="2147483943" r:id="rId30"/>
    <p:sldLayoutId id="2147483944" r:id="rId31"/>
    <p:sldLayoutId id="2147483945" r:id="rId32"/>
    <p:sldLayoutId id="2147483946" r:id="rId33"/>
    <p:sldLayoutId id="2147483947" r:id="rId34"/>
    <p:sldLayoutId id="2147483948" r:id="rId35"/>
  </p:sldLayoutIdLst>
  <p:txStyles>
    <p:titleStyle>
      <a:lvl1pPr marL="115888" indent="0" algn="l" defTabSz="914400" rtl="0" eaLnBrk="1" latinLnBrk="0" hangingPunct="1">
        <a:lnSpc>
          <a:spcPct val="90000"/>
        </a:lnSpc>
        <a:spcBef>
          <a:spcPct val="0"/>
        </a:spcBef>
        <a:buNone/>
        <a:tabLst>
          <a:tab pos="284163" algn="l"/>
        </a:tabLst>
        <a:defRPr sz="2000" b="1" kern="1200" baseline="0">
          <a:solidFill>
            <a:schemeClr val="bg1"/>
          </a:solidFill>
          <a:latin typeface="Bookman Old Style" panose="02050604050505020204" pitchFamily="18" charset="0"/>
          <a:ea typeface="+mj-ea"/>
          <a:cs typeface="+mj-cs"/>
        </a:defRPr>
      </a:lvl1pPr>
    </p:titleStyle>
    <p:bodyStyle>
      <a:lvl1pPr marL="228600" indent="-228600" algn="just" defTabSz="914400" rtl="0" eaLnBrk="1" latinLnBrk="0" hangingPunct="1">
        <a:lnSpc>
          <a:spcPct val="100000"/>
        </a:lnSpc>
        <a:spcBef>
          <a:spcPts val="0"/>
        </a:spcBef>
        <a:spcAft>
          <a:spcPts val="600"/>
        </a:spcAft>
        <a:buFont typeface="Arial" panose="020B0604020202020204" pitchFamily="34" charset="0"/>
        <a:buChar char="•"/>
        <a:defRPr sz="1800" kern="1200">
          <a:solidFill>
            <a:schemeClr val="tx1"/>
          </a:solidFill>
          <a:latin typeface="Bookman Old Style" panose="02050604050505020204" pitchFamily="18" charset="0"/>
          <a:ea typeface="+mn-ea"/>
          <a:cs typeface="+mn-cs"/>
        </a:defRPr>
      </a:lvl1pPr>
      <a:lvl2pPr marL="461963" indent="-231775" algn="just"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Bookman Old Style" panose="02050604050505020204" pitchFamily="18" charset="0"/>
          <a:ea typeface="+mn-ea"/>
          <a:cs typeface="+mn-cs"/>
        </a:defRPr>
      </a:lvl2pPr>
      <a:lvl3pPr marL="684213" indent="-222250" algn="just" defTabSz="9144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Bookman Old Style" panose="02050604050505020204" pitchFamily="18" charset="0"/>
          <a:ea typeface="+mn-ea"/>
          <a:cs typeface="+mn-cs"/>
        </a:defRPr>
      </a:lvl3pPr>
      <a:lvl4pPr marL="914400" indent="-230188" algn="just" defTabSz="914400" rtl="0" eaLnBrk="1" latinLnBrk="0" hangingPunct="1">
        <a:lnSpc>
          <a:spcPct val="100000"/>
        </a:lnSpc>
        <a:spcBef>
          <a:spcPts val="0"/>
        </a:spcBef>
        <a:spcAft>
          <a:spcPts val="600"/>
        </a:spcAft>
        <a:buFont typeface="Arial" panose="020B0604020202020204" pitchFamily="34" charset="0"/>
        <a:buChar char="•"/>
        <a:defRPr sz="1200" kern="1200">
          <a:solidFill>
            <a:schemeClr val="tx1"/>
          </a:solidFill>
          <a:latin typeface="Bookman Old Style" panose="02050604050505020204" pitchFamily="18" charset="0"/>
          <a:ea typeface="+mn-ea"/>
          <a:cs typeface="+mn-cs"/>
        </a:defRPr>
      </a:lvl4pPr>
      <a:lvl5pPr marL="1144588" indent="-230188" algn="just" defTabSz="914400" rtl="0" eaLnBrk="1" latinLnBrk="0" hangingPunct="1">
        <a:lnSpc>
          <a:spcPct val="100000"/>
        </a:lnSpc>
        <a:spcBef>
          <a:spcPts val="0"/>
        </a:spcBef>
        <a:spcAft>
          <a:spcPts val="600"/>
        </a:spcAft>
        <a:buFont typeface="Arial" panose="020B0604020202020204" pitchFamily="34" charset="0"/>
        <a:buChar char="•"/>
        <a:tabLst/>
        <a:defRPr sz="1100" kern="1200">
          <a:solidFill>
            <a:schemeClr val="tx1"/>
          </a:solidFill>
          <a:latin typeface="Bookman Old Style" panose="020506040505050202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xml"/><Relationship Id="rId1" Type="http://schemas.openxmlformats.org/officeDocument/2006/relationships/slideLayout" Target="../slideLayouts/slideLayout5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3.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4.xml"/></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3.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4.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9.svg"/><Relationship Id="rId7" Type="http://schemas.openxmlformats.org/officeDocument/2006/relationships/image" Target="../media/image13.svg"/><Relationship Id="rId2" Type="http://schemas.openxmlformats.org/officeDocument/2006/relationships/image" Target="../media/image8.png"/><Relationship Id="rId1" Type="http://schemas.openxmlformats.org/officeDocument/2006/relationships/slideLayout" Target="../slideLayouts/slideLayout63.xml"/><Relationship Id="rId6" Type="http://schemas.openxmlformats.org/officeDocument/2006/relationships/image" Target="../media/image12.png"/><Relationship Id="rId11" Type="http://schemas.openxmlformats.org/officeDocument/2006/relationships/image" Target="../media/image17.svg"/><Relationship Id="rId5" Type="http://schemas.openxmlformats.org/officeDocument/2006/relationships/image" Target="../media/image11.svg"/><Relationship Id="rId10" Type="http://schemas.openxmlformats.org/officeDocument/2006/relationships/image" Target="../media/image16.png"/><Relationship Id="rId4" Type="http://schemas.openxmlformats.org/officeDocument/2006/relationships/image" Target="../media/image10.png"/><Relationship Id="rId9" Type="http://schemas.openxmlformats.org/officeDocument/2006/relationships/image" Target="../media/image15.svg"/></Relationships>
</file>

<file path=ppt/slides/_rels/slide25.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Layout" Target="../slideLayouts/slideLayout63.xml"/></Relationships>
</file>

<file path=ppt/slides/_rels/slide26.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20.png"/><Relationship Id="rId1" Type="http://schemas.openxmlformats.org/officeDocument/2006/relationships/slideLayout" Target="../slideLayouts/slideLayout63.xml"/></Relationships>
</file>

<file path=ppt/slides/_rels/slide27.xml.rels><?xml version="1.0" encoding="UTF-8" standalone="yes"?>
<Relationships xmlns="http://schemas.openxmlformats.org/package/2006/relationships"><Relationship Id="rId3" Type="http://schemas.openxmlformats.org/officeDocument/2006/relationships/image" Target="../media/image23.svg"/><Relationship Id="rId2" Type="http://schemas.openxmlformats.org/officeDocument/2006/relationships/image" Target="../media/image22.png"/><Relationship Id="rId1" Type="http://schemas.openxmlformats.org/officeDocument/2006/relationships/slideLayout" Target="../slideLayouts/slideLayout6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685800" y="4267861"/>
            <a:ext cx="7772400" cy="1936996"/>
          </a:xfrm>
        </p:spPr>
        <p:txBody>
          <a:bodyPr>
            <a:normAutofit/>
          </a:bodyPr>
          <a:lstStyle/>
          <a:p>
            <a:endParaRPr lang="en-US" dirty="0"/>
          </a:p>
          <a:p>
            <a:r>
              <a:rPr lang="en-US" dirty="0"/>
              <a:t> </a:t>
            </a:r>
          </a:p>
          <a:p>
            <a:endParaRPr lang="en-US" dirty="0"/>
          </a:p>
        </p:txBody>
      </p:sp>
      <p:sp>
        <p:nvSpPr>
          <p:cNvPr id="3" name="Title 2"/>
          <p:cNvSpPr>
            <a:spLocks noGrp="1"/>
          </p:cNvSpPr>
          <p:nvPr>
            <p:ph type="ctrTitle"/>
          </p:nvPr>
        </p:nvSpPr>
        <p:spPr>
          <a:xfrm>
            <a:off x="261257" y="864454"/>
            <a:ext cx="8196943" cy="3091725"/>
          </a:xfrm>
        </p:spPr>
        <p:txBody>
          <a:bodyPr>
            <a:normAutofit fontScale="90000"/>
          </a:bodyPr>
          <a:lstStyle/>
          <a:p>
            <a:r>
              <a:rPr lang="en-US" sz="4800" dirty="0"/>
              <a:t>Gender Responsive Infrastructure Development</a:t>
            </a:r>
            <a:br>
              <a:rPr lang="en-US" sz="4800" dirty="0"/>
            </a:br>
            <a:br>
              <a:rPr lang="en-US" sz="4800" dirty="0"/>
            </a:br>
            <a:r>
              <a:rPr lang="en-US" sz="1400" dirty="0"/>
              <a:t>Presented By</a:t>
            </a:r>
            <a:br>
              <a:rPr lang="en-US" sz="1400" dirty="0"/>
            </a:br>
            <a:r>
              <a:rPr lang="en-US" sz="1800" dirty="0"/>
              <a:t>Dr Sunita Pitamber</a:t>
            </a:r>
            <a:br>
              <a:rPr lang="en-US" sz="1800" dirty="0"/>
            </a:br>
            <a:r>
              <a:rPr lang="en-US" sz="1800" dirty="0"/>
              <a:t>Dr Zeinab El Bakri</a:t>
            </a:r>
            <a:br>
              <a:rPr lang="en-US" sz="1800" dirty="0"/>
            </a:br>
            <a:br>
              <a:rPr lang="en-US" sz="1800" dirty="0"/>
            </a:br>
            <a:r>
              <a:rPr lang="en-US" sz="1800" dirty="0"/>
              <a:t>Savanas E </a:t>
            </a:r>
            <a:r>
              <a:rPr lang="en-US" sz="1800" dirty="0" err="1"/>
              <a:t>Enseadas</a:t>
            </a:r>
            <a:r>
              <a:rPr lang="en-US" sz="1800" dirty="0"/>
              <a:t> </a:t>
            </a:r>
            <a:br>
              <a:rPr lang="en-US" sz="1800" dirty="0"/>
            </a:br>
            <a:r>
              <a:rPr lang="en-US" sz="1800" dirty="0"/>
              <a:t>Lisbon - Portugal</a:t>
            </a:r>
            <a:endParaRPr lang="en-US" sz="4800" dirty="0"/>
          </a:p>
        </p:txBody>
      </p:sp>
      <p:pic>
        <p:nvPicPr>
          <p:cNvPr id="4" name="Picture 3">
            <a:extLst>
              <a:ext uri="{FF2B5EF4-FFF2-40B4-BE49-F238E27FC236}">
                <a16:creationId xmlns:a16="http://schemas.microsoft.com/office/drawing/2014/main" id="{2A49CE6E-FC74-42B1-9908-C4B5308CDC5D}"/>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22514" y="4068148"/>
            <a:ext cx="7935686" cy="2397966"/>
          </a:xfrm>
          <a:prstGeom prst="rect">
            <a:avLst/>
          </a:prstGeom>
          <a:noFill/>
          <a:ln>
            <a:noFill/>
          </a:ln>
        </p:spPr>
      </p:pic>
    </p:spTree>
    <p:extLst>
      <p:ext uri="{BB962C8B-B14F-4D97-AF65-F5344CB8AC3E}">
        <p14:creationId xmlns:p14="http://schemas.microsoft.com/office/powerpoint/2010/main" val="15951409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214B26-C34B-4795-8070-05EEF7FEF6B6}"/>
              </a:ext>
            </a:extLst>
          </p:cNvPr>
          <p:cNvSpPr>
            <a:spLocks noGrp="1"/>
          </p:cNvSpPr>
          <p:nvPr>
            <p:ph type="title"/>
          </p:nvPr>
        </p:nvSpPr>
        <p:spPr/>
        <p:txBody>
          <a:bodyPr/>
          <a:lstStyle/>
          <a:p>
            <a:r>
              <a:rPr lang="en-US" sz="2000" dirty="0"/>
              <a:t>Advantages of Gender Responsive  Infrastructure development in Africa: Some examples</a:t>
            </a:r>
            <a:endParaRPr lang="en-US" dirty="0"/>
          </a:p>
        </p:txBody>
      </p:sp>
      <p:sp>
        <p:nvSpPr>
          <p:cNvPr id="6" name="Rectangle 5">
            <a:extLst>
              <a:ext uri="{FF2B5EF4-FFF2-40B4-BE49-F238E27FC236}">
                <a16:creationId xmlns:a16="http://schemas.microsoft.com/office/drawing/2014/main" id="{77C5DE1A-B2EB-4199-BEA5-CAA82CAC100F}"/>
              </a:ext>
            </a:extLst>
          </p:cNvPr>
          <p:cNvSpPr/>
          <p:nvPr/>
        </p:nvSpPr>
        <p:spPr>
          <a:xfrm>
            <a:off x="242596" y="941034"/>
            <a:ext cx="3237722" cy="3313726"/>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solidFill>
                  <a:schemeClr val="tx1"/>
                </a:solidFill>
              </a:rPr>
              <a:t>Benin</a:t>
            </a:r>
            <a:r>
              <a:rPr lang="en-US" dirty="0">
                <a:solidFill>
                  <a:schemeClr val="tx1"/>
                </a:solidFill>
              </a:rPr>
              <a:t>: </a:t>
            </a:r>
            <a:r>
              <a:rPr lang="en-GB" sz="1800" b="1" dirty="0">
                <a:solidFill>
                  <a:schemeClr val="tx1"/>
                </a:solidFill>
                <a:effectLst/>
                <a:ea typeface="Calibri" panose="020F0502020204030204" pitchFamily="34" charset="0"/>
                <a:cs typeface="Times New Roman" panose="02020603050405020304" pitchFamily="18" charset="0"/>
              </a:rPr>
              <a:t>Solar Market Gardens </a:t>
            </a:r>
            <a:endParaRPr lang="en-GB" sz="1800" dirty="0">
              <a:solidFill>
                <a:schemeClr val="tx1"/>
              </a:solidFill>
              <a:effectLst/>
              <a:ea typeface="Calibri" panose="020F0502020204030204" pitchFamily="34" charset="0"/>
              <a:cs typeface="Times New Roman" panose="02020603050405020304" pitchFamily="18" charset="0"/>
            </a:endParaRPr>
          </a:p>
          <a:p>
            <a:pPr marL="285750" indent="-285750">
              <a:buFont typeface="Wingdings" panose="05000000000000000000" pitchFamily="2" charset="2"/>
              <a:buChar char="ü"/>
            </a:pPr>
            <a:r>
              <a:rPr lang="en-GB" sz="1800" dirty="0">
                <a:solidFill>
                  <a:schemeClr val="tx1"/>
                </a:solidFill>
                <a:effectLst/>
                <a:ea typeface="Calibri" panose="020F0502020204030204" pitchFamily="34" charset="0"/>
                <a:cs typeface="Times New Roman" panose="02020603050405020304" pitchFamily="18" charset="0"/>
              </a:rPr>
              <a:t>Solar-powered drip irrigation systems</a:t>
            </a:r>
          </a:p>
          <a:p>
            <a:pPr marL="285750" indent="-285750">
              <a:buFont typeface="Wingdings" panose="05000000000000000000" pitchFamily="2" charset="2"/>
              <a:buChar char="ü"/>
            </a:pPr>
            <a:r>
              <a:rPr lang="en-GB" sz="1800" dirty="0">
                <a:solidFill>
                  <a:schemeClr val="tx1"/>
                </a:solidFill>
                <a:effectLst/>
                <a:ea typeface="Calibri" panose="020F0502020204030204" pitchFamily="34" charset="0"/>
                <a:cs typeface="Times New Roman" panose="02020603050405020304" pitchFamily="18" charset="0"/>
              </a:rPr>
              <a:t> Led to increase women’s income </a:t>
            </a:r>
          </a:p>
          <a:p>
            <a:pPr marL="285750" indent="-285750">
              <a:buFont typeface="Wingdings" panose="05000000000000000000" pitchFamily="2" charset="2"/>
              <a:buChar char="ü"/>
            </a:pPr>
            <a:r>
              <a:rPr lang="en-GB" dirty="0">
                <a:solidFill>
                  <a:schemeClr val="tx1"/>
                </a:solidFill>
                <a:ea typeface="Calibri" panose="020F0502020204030204" pitchFamily="34" charset="0"/>
                <a:cs typeface="Times New Roman" panose="02020603050405020304" pitchFamily="18" charset="0"/>
              </a:rPr>
              <a:t>I</a:t>
            </a:r>
            <a:r>
              <a:rPr lang="en-GB" sz="1800" dirty="0">
                <a:solidFill>
                  <a:schemeClr val="tx1"/>
                </a:solidFill>
                <a:effectLst/>
                <a:ea typeface="Calibri" panose="020F0502020204030204" pitchFamily="34" charset="0"/>
                <a:cs typeface="Times New Roman" panose="02020603050405020304" pitchFamily="18" charset="0"/>
              </a:rPr>
              <a:t>mproved food security for their families</a:t>
            </a:r>
          </a:p>
          <a:p>
            <a:pPr marL="285750" indent="-285750">
              <a:buFont typeface="Wingdings" panose="05000000000000000000" pitchFamily="2" charset="2"/>
              <a:buChar char="ü"/>
            </a:pPr>
            <a:r>
              <a:rPr lang="en-GB" sz="1800" dirty="0">
                <a:solidFill>
                  <a:schemeClr val="tx1"/>
                </a:solidFill>
                <a:effectLst/>
                <a:ea typeface="Calibri" panose="020F0502020204030204" pitchFamily="34" charset="0"/>
                <a:cs typeface="Times New Roman" panose="02020603050405020304" pitchFamily="18" charset="0"/>
              </a:rPr>
              <a:t>Paid for expenditures including school fees and medical treatment.</a:t>
            </a:r>
            <a:endParaRPr lang="en-US" dirty="0">
              <a:solidFill>
                <a:schemeClr val="tx1"/>
              </a:solidFill>
            </a:endParaRPr>
          </a:p>
        </p:txBody>
      </p:sp>
      <p:sp>
        <p:nvSpPr>
          <p:cNvPr id="10" name="Rectangle 9">
            <a:extLst>
              <a:ext uri="{FF2B5EF4-FFF2-40B4-BE49-F238E27FC236}">
                <a16:creationId xmlns:a16="http://schemas.microsoft.com/office/drawing/2014/main" id="{3E2FED49-9FB6-4F0B-8539-F418462F6610}"/>
              </a:ext>
            </a:extLst>
          </p:cNvPr>
          <p:cNvSpPr/>
          <p:nvPr/>
        </p:nvSpPr>
        <p:spPr>
          <a:xfrm>
            <a:off x="3825551" y="1017037"/>
            <a:ext cx="5075853" cy="4450702"/>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b="1" spc="-1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Kenya Last Mile Connectivity Project</a:t>
            </a:r>
          </a:p>
          <a:p>
            <a:pPr marL="285750" indent="-285750">
              <a:buFont typeface="Wingdings" panose="05000000000000000000" pitchFamily="2" charset="2"/>
              <a:buChar char="ü"/>
            </a:pPr>
            <a:r>
              <a:rPr lang="en-US" spc="-15" dirty="0">
                <a:solidFill>
                  <a:schemeClr val="tx1"/>
                </a:solidFill>
                <a:latin typeface="Calibri" panose="020F0502020204030204" pitchFamily="34" charset="0"/>
                <a:cs typeface="Times New Roman" panose="02020603050405020304" pitchFamily="18" charset="0"/>
              </a:rPr>
              <a:t>Conducted a gender analysis and stakeholder consultation</a:t>
            </a:r>
          </a:p>
          <a:p>
            <a:pPr marL="285750" indent="-285750">
              <a:buFont typeface="Wingdings" panose="05000000000000000000" pitchFamily="2" charset="2"/>
              <a:buChar char="ü"/>
            </a:pPr>
            <a:r>
              <a:rPr lang="en-US" dirty="0">
                <a:solidFill>
                  <a:schemeClr val="tx1"/>
                </a:solidFill>
              </a:rPr>
              <a:t>These findings informed the design of the infrastructure especially the location of the Transformers </a:t>
            </a:r>
          </a:p>
          <a:p>
            <a:pPr marL="285750" indent="-285750">
              <a:buFont typeface="Wingdings" panose="05000000000000000000" pitchFamily="2" charset="2"/>
              <a:buChar char="ü"/>
            </a:pPr>
            <a:r>
              <a:rPr lang="en-US" dirty="0">
                <a:solidFill>
                  <a:schemeClr val="tx1"/>
                </a:solidFill>
              </a:rPr>
              <a:t>Leading to increasing the number of households connected including female headed households</a:t>
            </a:r>
          </a:p>
          <a:p>
            <a:pPr marL="285750" indent="-285750">
              <a:buFont typeface="Wingdings" panose="05000000000000000000" pitchFamily="2" charset="2"/>
              <a:buChar char="ü"/>
            </a:pPr>
            <a:r>
              <a:rPr lang="en-US" dirty="0">
                <a:solidFill>
                  <a:schemeClr val="tx1"/>
                </a:solidFill>
              </a:rPr>
              <a:t> Led to reduced cost of connection per household</a:t>
            </a:r>
          </a:p>
          <a:p>
            <a:pPr marL="285750" indent="-285750">
              <a:buFont typeface="Wingdings" panose="05000000000000000000" pitchFamily="2" charset="2"/>
              <a:buChar char="ü"/>
            </a:pPr>
            <a:r>
              <a:rPr lang="en-US" dirty="0">
                <a:solidFill>
                  <a:schemeClr val="tx1"/>
                </a:solidFill>
              </a:rPr>
              <a:t>Reduced women’s dependency on kerosene and wood</a:t>
            </a:r>
          </a:p>
          <a:p>
            <a:pPr marL="285750" indent="-285750">
              <a:buFont typeface="Wingdings" panose="05000000000000000000" pitchFamily="2" charset="2"/>
              <a:buChar char="ü"/>
            </a:pPr>
            <a:r>
              <a:rPr lang="en-US" dirty="0">
                <a:solidFill>
                  <a:schemeClr val="tx1"/>
                </a:solidFill>
              </a:rPr>
              <a:t>Improving women’s overall economic opportunities and health</a:t>
            </a:r>
          </a:p>
          <a:p>
            <a:pPr marL="285750" indent="-285750">
              <a:buFont typeface="Wingdings" panose="05000000000000000000" pitchFamily="2" charset="2"/>
              <a:buChar char="ü"/>
            </a:pPr>
            <a:endParaRPr lang="en-US" dirty="0">
              <a:solidFill>
                <a:schemeClr val="tx1"/>
              </a:solidFill>
            </a:endParaRPr>
          </a:p>
          <a:p>
            <a:pPr marL="285750" indent="-285750">
              <a:buFont typeface="Wingdings" panose="05000000000000000000" pitchFamily="2" charset="2"/>
              <a:buChar char="ü"/>
            </a:pPr>
            <a:endParaRPr lang="en-US" dirty="0">
              <a:solidFill>
                <a:schemeClr val="tx1"/>
              </a:solidFill>
            </a:endParaRPr>
          </a:p>
        </p:txBody>
      </p:sp>
      <p:sp>
        <p:nvSpPr>
          <p:cNvPr id="11" name="Rectangle 10">
            <a:extLst>
              <a:ext uri="{FF2B5EF4-FFF2-40B4-BE49-F238E27FC236}">
                <a16:creationId xmlns:a16="http://schemas.microsoft.com/office/drawing/2014/main" id="{87D09245-EA2A-4DA2-8CB5-B2833ACFF6C3}"/>
              </a:ext>
            </a:extLst>
          </p:cNvPr>
          <p:cNvSpPr/>
          <p:nvPr/>
        </p:nvSpPr>
        <p:spPr>
          <a:xfrm>
            <a:off x="242595" y="4394718"/>
            <a:ext cx="3237721" cy="196294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Forum for African Women Educationalists (FAWE)</a:t>
            </a: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Implemented in 13 African Countries to increase the number of girls </a:t>
            </a:r>
            <a:r>
              <a:rPr lang="en-US" dirty="0">
                <a:solidFill>
                  <a:schemeClr val="tx1"/>
                </a:solidFill>
                <a:latin typeface="Calibri" panose="020F0502020204030204" pitchFamily="34" charset="0"/>
                <a:ea typeface="Calibri" panose="020F0502020204030204" pitchFamily="34" charset="0"/>
                <a:cs typeface="Times New Roman" panose="02020603050405020304" pitchFamily="18" charset="0"/>
              </a:rPr>
              <a:t>accessing STEM and pursuing engineering disciplines</a:t>
            </a:r>
            <a:endParaRPr lang="en-US" dirty="0">
              <a:solidFill>
                <a:schemeClr val="tx1"/>
              </a:solidFill>
            </a:endParaRPr>
          </a:p>
        </p:txBody>
      </p:sp>
    </p:spTree>
    <p:extLst>
      <p:ext uri="{BB962C8B-B14F-4D97-AF65-F5344CB8AC3E}">
        <p14:creationId xmlns:p14="http://schemas.microsoft.com/office/powerpoint/2010/main" val="35831170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90850A0-F2EC-4CF4-ABCA-8B86E79625D6}"/>
              </a:ext>
            </a:extLst>
          </p:cNvPr>
          <p:cNvSpPr>
            <a:spLocks noGrp="1"/>
          </p:cNvSpPr>
          <p:nvPr>
            <p:ph type="title"/>
          </p:nvPr>
        </p:nvSpPr>
        <p:spPr/>
        <p:txBody>
          <a:bodyPr/>
          <a:lstStyle/>
          <a:p>
            <a:r>
              <a:rPr lang="en-US" dirty="0"/>
              <a:t>Gender Responsive Infrastructure Development</a:t>
            </a:r>
          </a:p>
        </p:txBody>
      </p:sp>
      <p:sp>
        <p:nvSpPr>
          <p:cNvPr id="6" name="Content Placeholder 5">
            <a:extLst>
              <a:ext uri="{FF2B5EF4-FFF2-40B4-BE49-F238E27FC236}">
                <a16:creationId xmlns:a16="http://schemas.microsoft.com/office/drawing/2014/main" id="{281E34CB-9F4E-40B1-A307-C4DC164AE9AB}"/>
              </a:ext>
            </a:extLst>
          </p:cNvPr>
          <p:cNvSpPr>
            <a:spLocks noGrp="1"/>
          </p:cNvSpPr>
          <p:nvPr>
            <p:ph idx="1"/>
          </p:nvPr>
        </p:nvSpPr>
        <p:spPr/>
        <p:txBody>
          <a:bodyPr/>
          <a:lstStyle/>
          <a:p>
            <a:pPr marL="0" indent="0" algn="ctr">
              <a:buNone/>
            </a:pPr>
            <a:r>
              <a:rPr lang="en-GB" sz="4400" b="1" dirty="0">
                <a:solidFill>
                  <a:srgbClr val="0070C0"/>
                </a:solidFill>
                <a:effectLst/>
                <a:latin typeface="+mn-lt"/>
              </a:rPr>
              <a:t>The Gender Responsive Infrastructure Development (GRID) guidelines</a:t>
            </a:r>
          </a:p>
          <a:p>
            <a:pPr marL="0" indent="0" algn="ctr">
              <a:buNone/>
            </a:pPr>
            <a:endParaRPr lang="en-GB" sz="4400" dirty="0">
              <a:latin typeface="+mn-lt"/>
            </a:endParaRPr>
          </a:p>
          <a:p>
            <a:pPr marL="0" indent="0" algn="ctr">
              <a:buNone/>
            </a:pPr>
            <a:r>
              <a:rPr lang="en-GB" sz="4400" b="0" dirty="0">
                <a:effectLst/>
                <a:latin typeface="+mn-lt"/>
              </a:rPr>
              <a:t>The need for well-defined gender-mainstreaming guidelines for infrastructure practitioners </a:t>
            </a:r>
            <a:endParaRPr lang="en-US" sz="4000" b="0" dirty="0">
              <a:effectLst/>
              <a:latin typeface="+mn-lt"/>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20413136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655084-3130-4F43-89B8-EB375AF14E74}"/>
              </a:ext>
            </a:extLst>
          </p:cNvPr>
          <p:cNvSpPr>
            <a:spLocks noGrp="1"/>
          </p:cNvSpPr>
          <p:nvPr>
            <p:ph type="title"/>
          </p:nvPr>
        </p:nvSpPr>
        <p:spPr/>
        <p:txBody>
          <a:bodyPr/>
          <a:lstStyle/>
          <a:p>
            <a:r>
              <a:rPr lang="en-US" dirty="0"/>
              <a:t>The Goal and Objectives of GRID guidelines</a:t>
            </a:r>
          </a:p>
        </p:txBody>
      </p:sp>
      <p:sp>
        <p:nvSpPr>
          <p:cNvPr id="3" name="Content Placeholder 2">
            <a:extLst>
              <a:ext uri="{FF2B5EF4-FFF2-40B4-BE49-F238E27FC236}">
                <a16:creationId xmlns:a16="http://schemas.microsoft.com/office/drawing/2014/main" id="{9A251E45-65BC-44E9-9448-2B71F5B875BF}"/>
              </a:ext>
            </a:extLst>
          </p:cNvPr>
          <p:cNvSpPr>
            <a:spLocks noGrp="1"/>
          </p:cNvSpPr>
          <p:nvPr>
            <p:ph idx="1"/>
          </p:nvPr>
        </p:nvSpPr>
        <p:spPr/>
        <p:txBody>
          <a:bodyPr/>
          <a:lstStyle/>
          <a:p>
            <a:r>
              <a:rPr lang="en-GB" sz="2000" dirty="0">
                <a:effectLst/>
                <a:latin typeface="+mn-lt"/>
                <a:ea typeface="Calibri" panose="020F0502020204030204" pitchFamily="34" charset="0"/>
              </a:rPr>
              <a:t>The AUC and AUDA have committed to addressing gender equality through the </a:t>
            </a:r>
            <a:r>
              <a:rPr lang="en-GB" sz="2000" dirty="0">
                <a:solidFill>
                  <a:srgbClr val="000000"/>
                </a:solidFill>
                <a:effectLst/>
                <a:latin typeface="+mn-lt"/>
                <a:ea typeface="Calibri" panose="020F0502020204030204" pitchFamily="34" charset="0"/>
              </a:rPr>
              <a:t>Program for Infrastructure Development in Africa (PIDA) PAP2. </a:t>
            </a:r>
          </a:p>
          <a:p>
            <a:pPr marR="0"/>
            <a:r>
              <a:rPr lang="en-GB" sz="2000" dirty="0">
                <a:latin typeface="+mn-lt"/>
              </a:rPr>
              <a:t>The overall aim of the PIDA GRID Guidelines is to provide practical guidance to Member States (MS) and Regional Economic Communities (RECs) including all PIDA partners involved in infrastructure project planning, design and implementation; </a:t>
            </a:r>
          </a:p>
          <a:p>
            <a:pPr marL="0" marR="0" indent="219710" algn="just">
              <a:lnSpc>
                <a:spcPct val="107000"/>
              </a:lnSpc>
              <a:spcBef>
                <a:spcPts val="0"/>
              </a:spcBef>
              <a:spcAft>
                <a:spcPts val="600"/>
              </a:spcAft>
            </a:pPr>
            <a:r>
              <a:rPr lang="en-GB" sz="2000" b="1" dirty="0">
                <a:effectLst/>
                <a:latin typeface="+mn-lt"/>
                <a:ea typeface="Calibri" panose="020F0502020204030204" pitchFamily="34" charset="0"/>
                <a:cs typeface="Times New Roman" panose="02020603050405020304" pitchFamily="18" charset="0"/>
              </a:rPr>
              <a:t>The specific objectives </a:t>
            </a:r>
            <a:r>
              <a:rPr lang="en-GB" sz="2000" dirty="0">
                <a:effectLst/>
                <a:latin typeface="+mn-lt"/>
                <a:ea typeface="Calibri" panose="020F0502020204030204" pitchFamily="34" charset="0"/>
                <a:cs typeface="Times New Roman" panose="02020603050405020304" pitchFamily="18" charset="0"/>
              </a:rPr>
              <a:t>of the GRID-Guidelines are to: </a:t>
            </a:r>
            <a:endParaRPr lang="en-US" sz="2000" dirty="0">
              <a:effectLst/>
              <a:latin typeface="+mn-lt"/>
              <a:ea typeface="Calibri" panose="020F0502020204030204" pitchFamily="34" charset="0"/>
              <a:cs typeface="Times New Roman" panose="02020603050405020304" pitchFamily="18" charset="0"/>
            </a:endParaRPr>
          </a:p>
          <a:p>
            <a:pPr marL="576263" marR="191770" lvl="1" indent="-342900">
              <a:lnSpc>
                <a:spcPct val="103000"/>
              </a:lnSpc>
              <a:buFont typeface="Wingdings" panose="05000000000000000000" pitchFamily="2" charset="2"/>
              <a:buChar char="Ø"/>
            </a:pPr>
            <a:r>
              <a:rPr lang="en-GB" sz="2000" dirty="0">
                <a:solidFill>
                  <a:srgbClr val="000000"/>
                </a:solidFill>
                <a:effectLst/>
                <a:latin typeface="+mn-lt"/>
                <a:ea typeface="Times New Roman" panose="02020603050405020304" pitchFamily="18" charset="0"/>
              </a:rPr>
              <a:t>Support MS, REC focal points (and other stakeholders) in ensuring gender-responsive planning, designing, implementing, monitoring and evaluating of infrastructure projects </a:t>
            </a:r>
          </a:p>
          <a:p>
            <a:pPr marL="576263" marR="191770" lvl="1" indent="-342900">
              <a:lnSpc>
                <a:spcPct val="103000"/>
              </a:lnSpc>
              <a:buFont typeface="Wingdings" panose="05000000000000000000" pitchFamily="2" charset="2"/>
              <a:buChar char="Ø"/>
            </a:pPr>
            <a:r>
              <a:rPr lang="en-GB" sz="2000" dirty="0">
                <a:solidFill>
                  <a:srgbClr val="000000"/>
                </a:solidFill>
                <a:effectLst/>
                <a:latin typeface="+mn-lt"/>
                <a:ea typeface="Times New Roman" panose="02020603050405020304" pitchFamily="18" charset="0"/>
              </a:rPr>
              <a:t>Promote sustainable infrastructure development through effective gender analysis and mainstreaming in infrastructure development interventions, and </a:t>
            </a:r>
            <a:endParaRPr lang="en-US" sz="2000" dirty="0">
              <a:solidFill>
                <a:srgbClr val="000000"/>
              </a:solidFill>
              <a:effectLst/>
              <a:latin typeface="+mn-lt"/>
              <a:ea typeface="Times New Roman" panose="02020603050405020304" pitchFamily="18" charset="0"/>
            </a:endParaRPr>
          </a:p>
          <a:p>
            <a:pPr marL="576263" marR="191770" lvl="1" indent="-342900">
              <a:lnSpc>
                <a:spcPct val="103000"/>
              </a:lnSpc>
              <a:buFont typeface="Wingdings" panose="05000000000000000000" pitchFamily="2" charset="2"/>
              <a:buChar char="Ø"/>
            </a:pPr>
            <a:r>
              <a:rPr lang="en-GB" sz="2000" dirty="0">
                <a:solidFill>
                  <a:srgbClr val="000000"/>
                </a:solidFill>
                <a:latin typeface="+mn-lt"/>
              </a:rPr>
              <a:t>Showcase the potential impact and benefits to MS of gender-responsive infrastructure development.</a:t>
            </a:r>
            <a:endParaRPr lang="en-US" sz="2000" dirty="0">
              <a:solidFill>
                <a:srgbClr val="000000"/>
              </a:solidFill>
              <a:latin typeface="+mn-lt"/>
            </a:endParaRPr>
          </a:p>
          <a:p>
            <a:endParaRPr lang="en-US" dirty="0"/>
          </a:p>
        </p:txBody>
      </p:sp>
    </p:spTree>
    <p:extLst>
      <p:ext uri="{BB962C8B-B14F-4D97-AF65-F5344CB8AC3E}">
        <p14:creationId xmlns:p14="http://schemas.microsoft.com/office/powerpoint/2010/main" val="188147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Up Arrow 14">
            <a:extLst>
              <a:ext uri="{FF2B5EF4-FFF2-40B4-BE49-F238E27FC236}">
                <a16:creationId xmlns:a16="http://schemas.microsoft.com/office/drawing/2014/main" id="{B46C2A60-3914-6141-99A9-35F55F18E174}"/>
              </a:ext>
            </a:extLst>
          </p:cNvPr>
          <p:cNvSpPr/>
          <p:nvPr/>
        </p:nvSpPr>
        <p:spPr>
          <a:xfrm>
            <a:off x="6443663" y="3704555"/>
            <a:ext cx="85725" cy="304800"/>
          </a:xfrm>
          <a:prstGeom prst="upArrow">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aphicFrame>
        <p:nvGraphicFramePr>
          <p:cNvPr id="7" name="Diagram 6">
            <a:extLst>
              <a:ext uri="{FF2B5EF4-FFF2-40B4-BE49-F238E27FC236}">
                <a16:creationId xmlns:a16="http://schemas.microsoft.com/office/drawing/2014/main" id="{2CA0AD9F-BF48-EC4F-AD67-55BBF6BB812C}"/>
              </a:ext>
            </a:extLst>
          </p:cNvPr>
          <p:cNvGraphicFramePr/>
          <p:nvPr>
            <p:extLst>
              <p:ext uri="{D42A27DB-BD31-4B8C-83A1-F6EECF244321}">
                <p14:modId xmlns:p14="http://schemas.microsoft.com/office/powerpoint/2010/main" val="849131105"/>
              </p:ext>
            </p:extLst>
          </p:nvPr>
        </p:nvGraphicFramePr>
        <p:xfrm>
          <a:off x="303028" y="3090088"/>
          <a:ext cx="8717147" cy="6704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extBox 8">
            <a:extLst>
              <a:ext uri="{FF2B5EF4-FFF2-40B4-BE49-F238E27FC236}">
                <a16:creationId xmlns:a16="http://schemas.microsoft.com/office/drawing/2014/main" id="{E897BD8C-9B40-6C41-8B92-8A2D1D639BBB}"/>
              </a:ext>
            </a:extLst>
          </p:cNvPr>
          <p:cNvSpPr txBox="1"/>
          <p:nvPr/>
        </p:nvSpPr>
        <p:spPr>
          <a:xfrm>
            <a:off x="771525" y="3857627"/>
            <a:ext cx="3800475" cy="230832"/>
          </a:xfrm>
          <a:prstGeom prst="rect">
            <a:avLst/>
          </a:prstGeom>
          <a:solidFill>
            <a:schemeClr val="accent6">
              <a:lumMod val="20000"/>
              <a:lumOff val="80000"/>
            </a:schemeClr>
          </a:solidFill>
          <a:ln>
            <a:solidFill>
              <a:schemeClr val="accent1">
                <a:shade val="50000"/>
              </a:schemeClr>
            </a:solidFill>
          </a:ln>
        </p:spPr>
        <p:txBody>
          <a:bodyPr wrap="square" rtlCol="0">
            <a:spAutoFit/>
          </a:bodyPr>
          <a:lstStyle/>
          <a:p>
            <a:pPr algn="ctr"/>
            <a:r>
              <a:rPr lang="en-US" sz="900" dirty="0">
                <a:latin typeface="Abadi MT Condensed Light" panose="020B0306030101010103" pitchFamily="34" charset="77"/>
              </a:rPr>
              <a:t>Gender Mainstreaming in Project Identification and Analysis</a:t>
            </a:r>
            <a:r>
              <a:rPr lang="en-ZA" sz="900" dirty="0">
                <a:latin typeface="Abadi MT Condensed Light" panose="020B0306030101010103" pitchFamily="34" charset="77"/>
              </a:rPr>
              <a:t>: S0 -&gt; S3A</a:t>
            </a:r>
            <a:endParaRPr lang="en-US" sz="900" dirty="0">
              <a:latin typeface="Abadi MT Condensed Light" panose="020B0306030101010103" pitchFamily="34" charset="77"/>
            </a:endParaRPr>
          </a:p>
        </p:txBody>
      </p:sp>
      <p:sp>
        <p:nvSpPr>
          <p:cNvPr id="10" name="TextBox 9">
            <a:extLst>
              <a:ext uri="{FF2B5EF4-FFF2-40B4-BE49-F238E27FC236}">
                <a16:creationId xmlns:a16="http://schemas.microsoft.com/office/drawing/2014/main" id="{1122FF7A-724D-694D-9D37-3E46B52297E8}"/>
              </a:ext>
            </a:extLst>
          </p:cNvPr>
          <p:cNvSpPr txBox="1"/>
          <p:nvPr/>
        </p:nvSpPr>
        <p:spPr>
          <a:xfrm>
            <a:off x="6076950" y="3856955"/>
            <a:ext cx="904875" cy="646331"/>
          </a:xfrm>
          <a:prstGeom prst="rect">
            <a:avLst/>
          </a:prstGeom>
          <a:solidFill>
            <a:schemeClr val="accent6">
              <a:lumMod val="20000"/>
              <a:lumOff val="80000"/>
            </a:schemeClr>
          </a:solidFill>
          <a:ln>
            <a:solidFill>
              <a:schemeClr val="accent1">
                <a:shade val="50000"/>
              </a:schemeClr>
            </a:solidFill>
          </a:ln>
        </p:spPr>
        <p:txBody>
          <a:bodyPr wrap="square" rtlCol="0">
            <a:spAutoFit/>
          </a:bodyPr>
          <a:lstStyle/>
          <a:p>
            <a:r>
              <a:rPr lang="en-US" sz="900" dirty="0">
                <a:latin typeface="Abadi MT Condensed Light" panose="020B0306030101010103" pitchFamily="34" charset="77"/>
              </a:rPr>
              <a:t>Gender Responsive Selection Criteria Process</a:t>
            </a:r>
          </a:p>
        </p:txBody>
      </p:sp>
      <p:sp>
        <p:nvSpPr>
          <p:cNvPr id="12" name="Rounded Rectangular Callout 11">
            <a:extLst>
              <a:ext uri="{FF2B5EF4-FFF2-40B4-BE49-F238E27FC236}">
                <a16:creationId xmlns:a16="http://schemas.microsoft.com/office/drawing/2014/main" id="{830AED2E-D0B4-B04F-AC05-BE6FDF3590F0}"/>
              </a:ext>
            </a:extLst>
          </p:cNvPr>
          <p:cNvSpPr/>
          <p:nvPr/>
        </p:nvSpPr>
        <p:spPr>
          <a:xfrm>
            <a:off x="303028" y="2270414"/>
            <a:ext cx="3552825" cy="583350"/>
          </a:xfrm>
          <a:prstGeom prst="wedgeRoundRectCallout">
            <a:avLst>
              <a:gd name="adj1" fmla="val -20833"/>
              <a:gd name="adj2" fmla="val 44639"/>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900" dirty="0">
                <a:solidFill>
                  <a:schemeClr val="tx1"/>
                </a:solidFill>
                <a:latin typeface="Abadi MT Condensed Light" panose="020B0306030101010103" pitchFamily="34" charset="77"/>
              </a:rPr>
              <a:t>Gender Equality Policies        /        Gender Data and Analysis       /     	Stakeholders</a:t>
            </a:r>
          </a:p>
        </p:txBody>
      </p:sp>
      <p:sp>
        <p:nvSpPr>
          <p:cNvPr id="13" name="Up Arrow 12">
            <a:extLst>
              <a:ext uri="{FF2B5EF4-FFF2-40B4-BE49-F238E27FC236}">
                <a16:creationId xmlns:a16="http://schemas.microsoft.com/office/drawing/2014/main" id="{D47FE042-F619-BF4A-8900-98AEB2CB3AB9}"/>
              </a:ext>
            </a:extLst>
          </p:cNvPr>
          <p:cNvSpPr/>
          <p:nvPr/>
        </p:nvSpPr>
        <p:spPr>
          <a:xfrm>
            <a:off x="728663" y="3760574"/>
            <a:ext cx="85725" cy="304800"/>
          </a:xfrm>
          <a:prstGeom prst="upArrow">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Up Arrow 13">
            <a:extLst>
              <a:ext uri="{FF2B5EF4-FFF2-40B4-BE49-F238E27FC236}">
                <a16:creationId xmlns:a16="http://schemas.microsoft.com/office/drawing/2014/main" id="{CD0E0265-5AAF-1547-AD67-6C28EDDC0C42}"/>
              </a:ext>
            </a:extLst>
          </p:cNvPr>
          <p:cNvSpPr/>
          <p:nvPr/>
        </p:nvSpPr>
        <p:spPr>
          <a:xfrm>
            <a:off x="4514849" y="3760574"/>
            <a:ext cx="85725" cy="304800"/>
          </a:xfrm>
          <a:prstGeom prst="upArrow">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1" name="Up Arrow 20">
            <a:extLst>
              <a:ext uri="{FF2B5EF4-FFF2-40B4-BE49-F238E27FC236}">
                <a16:creationId xmlns:a16="http://schemas.microsoft.com/office/drawing/2014/main" id="{C420DB57-FB21-B744-A11C-94EEBFA1679B}"/>
              </a:ext>
            </a:extLst>
          </p:cNvPr>
          <p:cNvSpPr/>
          <p:nvPr/>
        </p:nvSpPr>
        <p:spPr>
          <a:xfrm rot="10800000">
            <a:off x="657225" y="2861489"/>
            <a:ext cx="133350" cy="201825"/>
          </a:xfrm>
          <a:prstGeom prst="upArrow">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2" name="Up Arrow 21">
            <a:extLst>
              <a:ext uri="{FF2B5EF4-FFF2-40B4-BE49-F238E27FC236}">
                <a16:creationId xmlns:a16="http://schemas.microsoft.com/office/drawing/2014/main" id="{B2748A71-924C-064A-96AB-B298850F3481}"/>
              </a:ext>
            </a:extLst>
          </p:cNvPr>
          <p:cNvSpPr/>
          <p:nvPr/>
        </p:nvSpPr>
        <p:spPr>
          <a:xfrm rot="10800000">
            <a:off x="1594244" y="2861489"/>
            <a:ext cx="133350" cy="201825"/>
          </a:xfrm>
          <a:prstGeom prst="upArrow">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3" name="Up Arrow 22">
            <a:extLst>
              <a:ext uri="{FF2B5EF4-FFF2-40B4-BE49-F238E27FC236}">
                <a16:creationId xmlns:a16="http://schemas.microsoft.com/office/drawing/2014/main" id="{E0CDFB6D-415A-2241-9297-8235268DCED1}"/>
              </a:ext>
            </a:extLst>
          </p:cNvPr>
          <p:cNvSpPr/>
          <p:nvPr/>
        </p:nvSpPr>
        <p:spPr>
          <a:xfrm rot="10800000">
            <a:off x="2536031" y="2861489"/>
            <a:ext cx="133350" cy="201825"/>
          </a:xfrm>
          <a:prstGeom prst="upArrow">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4" name="Up Arrow 23">
            <a:extLst>
              <a:ext uri="{FF2B5EF4-FFF2-40B4-BE49-F238E27FC236}">
                <a16:creationId xmlns:a16="http://schemas.microsoft.com/office/drawing/2014/main" id="{FB6BA56E-F020-5C42-823D-D96670F883A8}"/>
              </a:ext>
            </a:extLst>
          </p:cNvPr>
          <p:cNvSpPr/>
          <p:nvPr/>
        </p:nvSpPr>
        <p:spPr>
          <a:xfrm rot="10800000">
            <a:off x="3486150" y="2861489"/>
            <a:ext cx="133350" cy="201825"/>
          </a:xfrm>
          <a:prstGeom prst="upArrow">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5" name="Rounded Rectangular Callout 24">
            <a:extLst>
              <a:ext uri="{FF2B5EF4-FFF2-40B4-BE49-F238E27FC236}">
                <a16:creationId xmlns:a16="http://schemas.microsoft.com/office/drawing/2014/main" id="{D8F77FC9-656F-8748-BB00-ED752BFE2D9A}"/>
              </a:ext>
            </a:extLst>
          </p:cNvPr>
          <p:cNvSpPr/>
          <p:nvPr/>
        </p:nvSpPr>
        <p:spPr>
          <a:xfrm>
            <a:off x="4162726" y="2270414"/>
            <a:ext cx="4388071" cy="591075"/>
          </a:xfrm>
          <a:prstGeom prst="wedgeRoundRectCallout">
            <a:avLst>
              <a:gd name="adj1" fmla="val -20833"/>
              <a:gd name="adj2" fmla="val 44639"/>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900" dirty="0">
              <a:solidFill>
                <a:schemeClr val="tx1"/>
              </a:solidFill>
              <a:latin typeface="Abadi MT Condensed Light" panose="020B0306030101010103" pitchFamily="34" charset="77"/>
            </a:endParaRPr>
          </a:p>
          <a:p>
            <a:r>
              <a:rPr lang="en-US" sz="900" dirty="0">
                <a:solidFill>
                  <a:schemeClr val="tx1"/>
                </a:solidFill>
                <a:latin typeface="Abadi MT Condensed Light" panose="020B0306030101010103" pitchFamily="34" charset="77"/>
              </a:rPr>
              <a:t>Gender-Responsive Procurement Actions   /  </a:t>
            </a:r>
            <a:r>
              <a:rPr lang="en-GB" sz="900" dirty="0">
                <a:solidFill>
                  <a:schemeClr val="tx1"/>
                </a:solidFill>
                <a:latin typeface="Abadi MT Condensed Light" panose="020B0306030101010103" pitchFamily="34" charset="77"/>
              </a:rPr>
              <a:t>Gender Mainstreaming in Project Monitoring &amp; Evaluation (M&amp;E) </a:t>
            </a:r>
            <a:endParaRPr lang="en-ZA" sz="900" dirty="0">
              <a:solidFill>
                <a:schemeClr val="tx1"/>
              </a:solidFill>
              <a:latin typeface="Abadi MT Condensed Light" panose="020B0306030101010103" pitchFamily="34" charset="77"/>
            </a:endParaRPr>
          </a:p>
          <a:p>
            <a:endParaRPr lang="en-US" sz="750" dirty="0">
              <a:solidFill>
                <a:schemeClr val="tx1"/>
              </a:solidFill>
              <a:latin typeface="Abadi MT Condensed Light" panose="020B0306030101010103" pitchFamily="34" charset="77"/>
            </a:endParaRPr>
          </a:p>
        </p:txBody>
      </p:sp>
      <p:sp>
        <p:nvSpPr>
          <p:cNvPr id="16" name="Up Arrow 15">
            <a:extLst>
              <a:ext uri="{FF2B5EF4-FFF2-40B4-BE49-F238E27FC236}">
                <a16:creationId xmlns:a16="http://schemas.microsoft.com/office/drawing/2014/main" id="{3607C32C-9A3E-DA45-BFA5-6248726ADBD3}"/>
              </a:ext>
            </a:extLst>
          </p:cNvPr>
          <p:cNvSpPr/>
          <p:nvPr/>
        </p:nvSpPr>
        <p:spPr>
          <a:xfrm rot="10800000">
            <a:off x="5418320" y="2871014"/>
            <a:ext cx="133350" cy="201825"/>
          </a:xfrm>
          <a:prstGeom prst="upArrow">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7" name="Up Arrow 16">
            <a:extLst>
              <a:ext uri="{FF2B5EF4-FFF2-40B4-BE49-F238E27FC236}">
                <a16:creationId xmlns:a16="http://schemas.microsoft.com/office/drawing/2014/main" id="{A98522E1-AA31-B545-A654-FDAC4E20525E}"/>
              </a:ext>
            </a:extLst>
          </p:cNvPr>
          <p:cNvSpPr/>
          <p:nvPr/>
        </p:nvSpPr>
        <p:spPr>
          <a:xfrm rot="10800000">
            <a:off x="6376988" y="2871014"/>
            <a:ext cx="133350" cy="201825"/>
          </a:xfrm>
          <a:prstGeom prst="upArrow">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8" name="Up Arrow 17">
            <a:extLst>
              <a:ext uri="{FF2B5EF4-FFF2-40B4-BE49-F238E27FC236}">
                <a16:creationId xmlns:a16="http://schemas.microsoft.com/office/drawing/2014/main" id="{F1B99C1A-6DAA-034E-A5C4-7884701DA4FF}"/>
              </a:ext>
            </a:extLst>
          </p:cNvPr>
          <p:cNvSpPr/>
          <p:nvPr/>
        </p:nvSpPr>
        <p:spPr>
          <a:xfrm rot="10800000">
            <a:off x="7364339" y="2871014"/>
            <a:ext cx="133350" cy="201825"/>
          </a:xfrm>
          <a:prstGeom prst="upArrow">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9" name="Up Arrow 18">
            <a:extLst>
              <a:ext uri="{FF2B5EF4-FFF2-40B4-BE49-F238E27FC236}">
                <a16:creationId xmlns:a16="http://schemas.microsoft.com/office/drawing/2014/main" id="{5675AD8D-D3A7-A746-B16F-5F9239E5E463}"/>
              </a:ext>
            </a:extLst>
          </p:cNvPr>
          <p:cNvSpPr/>
          <p:nvPr/>
        </p:nvSpPr>
        <p:spPr>
          <a:xfrm rot="10800000">
            <a:off x="8315325" y="2871014"/>
            <a:ext cx="133350" cy="201825"/>
          </a:xfrm>
          <a:prstGeom prst="upArrow">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0" name="Up Arrow 19">
            <a:extLst>
              <a:ext uri="{FF2B5EF4-FFF2-40B4-BE49-F238E27FC236}">
                <a16:creationId xmlns:a16="http://schemas.microsoft.com/office/drawing/2014/main" id="{D85B0709-9092-5F4D-BABC-87AC792A740D}"/>
              </a:ext>
            </a:extLst>
          </p:cNvPr>
          <p:cNvSpPr/>
          <p:nvPr/>
        </p:nvSpPr>
        <p:spPr>
          <a:xfrm rot="10800000">
            <a:off x="4406827" y="2871014"/>
            <a:ext cx="133350" cy="201825"/>
          </a:xfrm>
          <a:prstGeom prst="upArrow">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Rectangle 2">
            <a:extLst>
              <a:ext uri="{FF2B5EF4-FFF2-40B4-BE49-F238E27FC236}">
                <a16:creationId xmlns:a16="http://schemas.microsoft.com/office/drawing/2014/main" id="{943A2EA2-B5A9-104C-A2B9-C3C6B1A0F213}"/>
              </a:ext>
            </a:extLst>
          </p:cNvPr>
          <p:cNvSpPr/>
          <p:nvPr/>
        </p:nvSpPr>
        <p:spPr>
          <a:xfrm>
            <a:off x="1099751" y="149457"/>
            <a:ext cx="7920424" cy="400110"/>
          </a:xfrm>
          <a:prstGeom prst="rect">
            <a:avLst/>
          </a:prstGeom>
        </p:spPr>
        <p:txBody>
          <a:bodyPr wrap="square">
            <a:spAutoFit/>
          </a:bodyPr>
          <a:lstStyle/>
          <a:p>
            <a:r>
              <a:rPr lang="en-US" sz="2000" b="1"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Mainstreaming Gender Throughout the PIDA Project cycle</a:t>
            </a:r>
            <a:r>
              <a:rPr lang="en-ZA" sz="2000" b="1" dirty="0">
                <a:solidFill>
                  <a:schemeClr val="bg1"/>
                </a:solidFill>
                <a:latin typeface="Bookman Old Style" panose="02050604050505020204" pitchFamily="18" charset="0"/>
              </a:rPr>
              <a:t> </a:t>
            </a:r>
            <a:endParaRPr lang="en-US" sz="2000" b="1" dirty="0">
              <a:solidFill>
                <a:schemeClr val="bg1"/>
              </a:solidFill>
              <a:latin typeface="Bookman Old Style" panose="02050604050505020204" pitchFamily="18" charset="0"/>
            </a:endParaRPr>
          </a:p>
        </p:txBody>
      </p:sp>
    </p:spTree>
    <p:extLst>
      <p:ext uri="{BB962C8B-B14F-4D97-AF65-F5344CB8AC3E}">
        <p14:creationId xmlns:p14="http://schemas.microsoft.com/office/powerpoint/2010/main" val="16548497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37F77-D3F3-444E-B854-844DC357B47F}"/>
              </a:ext>
            </a:extLst>
          </p:cNvPr>
          <p:cNvSpPr>
            <a:spLocks noGrp="1"/>
          </p:cNvSpPr>
          <p:nvPr>
            <p:ph type="title"/>
          </p:nvPr>
        </p:nvSpPr>
        <p:spPr/>
        <p:txBody>
          <a:bodyPr/>
          <a:lstStyle/>
          <a:p>
            <a:r>
              <a:rPr lang="en-US" dirty="0"/>
              <a:t>Users of the GRID Guidelines</a:t>
            </a:r>
          </a:p>
        </p:txBody>
      </p:sp>
      <p:sp>
        <p:nvSpPr>
          <p:cNvPr id="3" name="Content Placeholder 2">
            <a:extLst>
              <a:ext uri="{FF2B5EF4-FFF2-40B4-BE49-F238E27FC236}">
                <a16:creationId xmlns:a16="http://schemas.microsoft.com/office/drawing/2014/main" id="{787039CA-72D9-4E6A-A49A-7FAC75F8DA96}"/>
              </a:ext>
            </a:extLst>
          </p:cNvPr>
          <p:cNvSpPr>
            <a:spLocks noGrp="1"/>
          </p:cNvSpPr>
          <p:nvPr>
            <p:ph idx="1"/>
          </p:nvPr>
        </p:nvSpPr>
        <p:spPr/>
        <p:txBody>
          <a:bodyPr>
            <a:normAutofit lnSpcReduction="10000"/>
          </a:bodyPr>
          <a:lstStyle/>
          <a:p>
            <a:r>
              <a:rPr lang="en-US" sz="3200" dirty="0">
                <a:latin typeface="+mn-lt"/>
              </a:rPr>
              <a:t>The users of the GRID Guidelines are expected to be, but are not limited to:</a:t>
            </a:r>
          </a:p>
          <a:p>
            <a:pPr lvl="1">
              <a:buFont typeface="Wingdings" panose="05000000000000000000" pitchFamily="2" charset="2"/>
              <a:buChar char="Ø"/>
            </a:pPr>
            <a:r>
              <a:rPr lang="en-US" sz="2800" dirty="0">
                <a:latin typeface="+mn-lt"/>
              </a:rPr>
              <a:t>PIDA coordinators in Member States and RECs</a:t>
            </a:r>
          </a:p>
          <a:p>
            <a:pPr lvl="1">
              <a:buFont typeface="Wingdings" panose="05000000000000000000" pitchFamily="2" charset="2"/>
              <a:buChar char="Ø"/>
            </a:pPr>
            <a:r>
              <a:rPr lang="en-US" sz="2800" dirty="0">
                <a:latin typeface="+mn-lt"/>
              </a:rPr>
              <a:t>Respective Ministry of Gender/ Women (as applicable in MS)</a:t>
            </a:r>
          </a:p>
          <a:p>
            <a:pPr lvl="1">
              <a:buFont typeface="Wingdings" panose="05000000000000000000" pitchFamily="2" charset="2"/>
              <a:buChar char="Ø"/>
            </a:pPr>
            <a:r>
              <a:rPr lang="en-US" sz="2800" dirty="0">
                <a:latin typeface="+mn-lt"/>
              </a:rPr>
              <a:t>Experts in infrastructure line ministries and agencies</a:t>
            </a:r>
          </a:p>
          <a:p>
            <a:pPr lvl="1">
              <a:buFont typeface="Wingdings" panose="05000000000000000000" pitchFamily="2" charset="2"/>
              <a:buChar char="Ø"/>
            </a:pPr>
            <a:r>
              <a:rPr lang="en-US" sz="2800" dirty="0">
                <a:latin typeface="+mn-lt"/>
              </a:rPr>
              <a:t>Experts involved in Feasibility studies and Environmental and Social Assessments</a:t>
            </a:r>
          </a:p>
          <a:p>
            <a:pPr lvl="1">
              <a:buFont typeface="Wingdings" panose="05000000000000000000" pitchFamily="2" charset="2"/>
              <a:buChar char="Ø"/>
            </a:pPr>
            <a:r>
              <a:rPr lang="en-US" sz="2800" dirty="0">
                <a:latin typeface="+mn-lt"/>
              </a:rPr>
              <a:t>Financing agencies</a:t>
            </a:r>
          </a:p>
          <a:p>
            <a:pPr lvl="1">
              <a:buFont typeface="Wingdings" panose="05000000000000000000" pitchFamily="2" charset="2"/>
              <a:buChar char="Ø"/>
            </a:pPr>
            <a:r>
              <a:rPr lang="en-US" sz="2800" dirty="0">
                <a:latin typeface="+mn-lt"/>
              </a:rPr>
              <a:t>Civil Society</a:t>
            </a:r>
          </a:p>
          <a:p>
            <a:pPr lvl="1">
              <a:buFont typeface="Wingdings" panose="05000000000000000000" pitchFamily="2" charset="2"/>
              <a:buChar char="Ø"/>
            </a:pPr>
            <a:r>
              <a:rPr lang="en-US" sz="2800" dirty="0">
                <a:latin typeface="+mn-lt"/>
              </a:rPr>
              <a:t>Private sector</a:t>
            </a:r>
          </a:p>
          <a:p>
            <a:pPr lvl="1">
              <a:buFont typeface="Wingdings" panose="05000000000000000000" pitchFamily="2" charset="2"/>
              <a:buChar char="Ø"/>
            </a:pPr>
            <a:endParaRPr lang="en-US" sz="1800" dirty="0">
              <a:latin typeface="+mn-lt"/>
            </a:endParaRPr>
          </a:p>
        </p:txBody>
      </p:sp>
    </p:spTree>
    <p:extLst>
      <p:ext uri="{BB962C8B-B14F-4D97-AF65-F5344CB8AC3E}">
        <p14:creationId xmlns:p14="http://schemas.microsoft.com/office/powerpoint/2010/main" val="30221484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C0EBC2-73CD-48E1-B565-6929D879B1E5}"/>
              </a:ext>
            </a:extLst>
          </p:cNvPr>
          <p:cNvSpPr>
            <a:spLocks noGrp="1"/>
          </p:cNvSpPr>
          <p:nvPr>
            <p:ph type="title"/>
          </p:nvPr>
        </p:nvSpPr>
        <p:spPr/>
        <p:txBody>
          <a:bodyPr/>
          <a:lstStyle/>
          <a:p>
            <a:r>
              <a:rPr lang="en-US" dirty="0"/>
              <a:t>GRID Guidelines</a:t>
            </a:r>
          </a:p>
        </p:txBody>
      </p:sp>
      <p:sp>
        <p:nvSpPr>
          <p:cNvPr id="4" name="Content Placeholder 3">
            <a:extLst>
              <a:ext uri="{FF2B5EF4-FFF2-40B4-BE49-F238E27FC236}">
                <a16:creationId xmlns:a16="http://schemas.microsoft.com/office/drawing/2014/main" id="{18535BE5-E60D-4F3A-9546-3061EBAFB5FD}"/>
              </a:ext>
            </a:extLst>
          </p:cNvPr>
          <p:cNvSpPr>
            <a:spLocks noGrp="1"/>
          </p:cNvSpPr>
          <p:nvPr>
            <p:ph idx="1"/>
          </p:nvPr>
        </p:nvSpPr>
        <p:spPr>
          <a:xfrm>
            <a:off x="128312" y="1488708"/>
            <a:ext cx="8859331" cy="4990443"/>
          </a:xfrm>
        </p:spPr>
        <p:txBody>
          <a:bodyPr>
            <a:noAutofit/>
          </a:bodyPr>
          <a:lstStyle/>
          <a:p>
            <a:pPr marL="171450" indent="-171450">
              <a:buFont typeface="Wingdings" pitchFamily="2" charset="2"/>
              <a:buChar char="Ø"/>
            </a:pPr>
            <a:r>
              <a:rPr lang="en-GB" sz="1900" dirty="0">
                <a:latin typeface="Calibri" panose="020F0502020204030204" pitchFamily="34" charset="0"/>
                <a:cs typeface="Calibri" panose="020F0502020204030204" pitchFamily="34" charset="0"/>
              </a:rPr>
              <a:t>Existence of national laws which ensure gender-responsive actions in infrastructure sectors</a:t>
            </a:r>
            <a:r>
              <a:rPr lang="en-ZA" sz="1900" dirty="0">
                <a:latin typeface="Calibri" panose="020F0502020204030204" pitchFamily="34" charset="0"/>
                <a:cs typeface="Calibri" panose="020F0502020204030204" pitchFamily="34" charset="0"/>
              </a:rPr>
              <a:t> </a:t>
            </a:r>
          </a:p>
          <a:p>
            <a:pPr marL="171450" indent="-171450">
              <a:buFont typeface="Wingdings" pitchFamily="2" charset="2"/>
              <a:buChar char="Ø"/>
            </a:pPr>
            <a:r>
              <a:rPr lang="en-GB" sz="1900" dirty="0">
                <a:latin typeface="Calibri" panose="020F0502020204030204" pitchFamily="34" charset="0"/>
                <a:cs typeface="Calibri" panose="020F0502020204030204" pitchFamily="34" charset="0"/>
              </a:rPr>
              <a:t>Public agency assigned to assess policy compliance with gender-responsive legislation. </a:t>
            </a:r>
          </a:p>
          <a:p>
            <a:pPr marL="171450" indent="-171450">
              <a:buFont typeface="Wingdings" pitchFamily="2" charset="2"/>
              <a:buChar char="Ø"/>
            </a:pPr>
            <a:r>
              <a:rPr lang="en-GB" sz="1900" dirty="0">
                <a:latin typeface="Calibri" panose="020F0502020204030204" pitchFamily="34" charset="0"/>
                <a:cs typeface="Calibri" panose="020F0502020204030204" pitchFamily="34" charset="0"/>
              </a:rPr>
              <a:t>Bodies responsible for gender equality have demonstrated effectiveness and requisite power implementing their mandates.</a:t>
            </a:r>
            <a:r>
              <a:rPr lang="en-ZA" sz="1900" dirty="0">
                <a:latin typeface="Calibri" panose="020F0502020204030204" pitchFamily="34" charset="0"/>
                <a:cs typeface="Calibri" panose="020F0502020204030204" pitchFamily="34" charset="0"/>
              </a:rPr>
              <a:t> </a:t>
            </a:r>
          </a:p>
          <a:p>
            <a:pPr marL="171450" indent="-171450">
              <a:buFont typeface="Wingdings" pitchFamily="2" charset="2"/>
              <a:buChar char="Ø"/>
            </a:pPr>
            <a:r>
              <a:rPr lang="en-GB" sz="1900" dirty="0">
                <a:latin typeface="Calibri" panose="020F0502020204030204" pitchFamily="34" charset="0"/>
                <a:cs typeface="Calibri" panose="020F0502020204030204" pitchFamily="34" charset="0"/>
              </a:rPr>
              <a:t>Bodies responsible for gender equality are well resourced (in terms of budget, staff, meeting rooms, etc.).</a:t>
            </a:r>
            <a:r>
              <a:rPr lang="en-ZA" sz="1900" dirty="0">
                <a:latin typeface="Calibri" panose="020F0502020204030204" pitchFamily="34" charset="0"/>
                <a:cs typeface="Calibri" panose="020F0502020204030204" pitchFamily="34" charset="0"/>
              </a:rPr>
              <a:t> </a:t>
            </a:r>
          </a:p>
          <a:p>
            <a:pPr marL="171450" indent="-171450">
              <a:buFont typeface="Wingdings" pitchFamily="2" charset="2"/>
              <a:buChar char="Ø"/>
            </a:pPr>
            <a:r>
              <a:rPr lang="en-GB" sz="1900" dirty="0">
                <a:latin typeface="Calibri" panose="020F0502020204030204" pitchFamily="34" charset="0"/>
                <a:cs typeface="Calibri" panose="020F0502020204030204" pitchFamily="34" charset="0"/>
              </a:rPr>
              <a:t>Bodies responsible for gender equality have cultivated relationships with the national women’s machinery, civil society organizations, the private sector, the media and others.</a:t>
            </a:r>
            <a:r>
              <a:rPr lang="en-ZA" sz="1900" dirty="0">
                <a:latin typeface="Calibri" panose="020F0502020204030204" pitchFamily="34" charset="0"/>
                <a:cs typeface="Calibri" panose="020F0502020204030204" pitchFamily="34" charset="0"/>
              </a:rPr>
              <a:t> </a:t>
            </a:r>
          </a:p>
          <a:p>
            <a:pPr marL="171450" indent="-171450">
              <a:buFont typeface="Wingdings" pitchFamily="2" charset="2"/>
              <a:buChar char="Ø"/>
            </a:pPr>
            <a:r>
              <a:rPr lang="en-GB" sz="1900" dirty="0">
                <a:latin typeface="Calibri" panose="020F0502020204030204" pitchFamily="34" charset="0"/>
                <a:cs typeface="Calibri" panose="020F0502020204030204" pitchFamily="34" charset="0"/>
              </a:rPr>
              <a:t>Demonstrated positive impact on gender equality.</a:t>
            </a:r>
            <a:r>
              <a:rPr lang="en-ZA" sz="1900" dirty="0">
                <a:latin typeface="Calibri" panose="020F0502020204030204" pitchFamily="34" charset="0"/>
                <a:cs typeface="Calibri" panose="020F0502020204030204" pitchFamily="34" charset="0"/>
              </a:rPr>
              <a:t> </a:t>
            </a:r>
          </a:p>
          <a:p>
            <a:pPr marL="171450" indent="-171450">
              <a:buFont typeface="Wingdings" pitchFamily="2" charset="2"/>
              <a:buChar char="Ø"/>
            </a:pPr>
            <a:r>
              <a:rPr lang="en-GB" sz="1900" dirty="0">
                <a:latin typeface="Calibri" panose="020F0502020204030204" pitchFamily="34" charset="0"/>
                <a:cs typeface="Calibri" panose="020F0502020204030204" pitchFamily="34" charset="0"/>
              </a:rPr>
              <a:t>Existence of gaps in gender training, mainstreaming policy, and affirmative action (e.g., targets for recruitment).</a:t>
            </a:r>
          </a:p>
          <a:p>
            <a:pPr marL="171450" indent="-171450">
              <a:buFont typeface="Wingdings" pitchFamily="2" charset="2"/>
              <a:buChar char="Ø"/>
            </a:pPr>
            <a:r>
              <a:rPr lang="en-GB" sz="1900" dirty="0">
                <a:latin typeface="Calibri" panose="020F0502020204030204" pitchFamily="34" charset="0"/>
                <a:cs typeface="Calibri" panose="020F0502020204030204" pitchFamily="34" charset="0"/>
              </a:rPr>
              <a:t>Gender balance in stakeholder groups and implementing agencies</a:t>
            </a:r>
            <a:endParaRPr lang="en-US" sz="1900" dirty="0">
              <a:latin typeface="Calibri" panose="020F0502020204030204" pitchFamily="34" charset="0"/>
              <a:cs typeface="Calibri" panose="020F0502020204030204" pitchFamily="34" charset="0"/>
            </a:endParaRPr>
          </a:p>
        </p:txBody>
      </p:sp>
      <p:sp>
        <p:nvSpPr>
          <p:cNvPr id="5" name="Text Placeholder 4">
            <a:extLst>
              <a:ext uri="{FF2B5EF4-FFF2-40B4-BE49-F238E27FC236}">
                <a16:creationId xmlns:a16="http://schemas.microsoft.com/office/drawing/2014/main" id="{5B01D7DA-8BFB-46D1-9A91-D0BE1280F9E4}"/>
              </a:ext>
            </a:extLst>
          </p:cNvPr>
          <p:cNvSpPr>
            <a:spLocks noGrp="1"/>
          </p:cNvSpPr>
          <p:nvPr>
            <p:ph type="body" sz="quarter" idx="13"/>
          </p:nvPr>
        </p:nvSpPr>
        <p:spPr>
          <a:xfrm>
            <a:off x="129393" y="832422"/>
            <a:ext cx="8858250" cy="501858"/>
          </a:xfrm>
        </p:spPr>
        <p:txBody>
          <a:bodyPr/>
          <a:lstStyle/>
          <a:p>
            <a:r>
              <a:rPr lang="en-US" dirty="0"/>
              <a:t>Gender Mainstreaming in Project Identification and Analysis</a:t>
            </a:r>
          </a:p>
        </p:txBody>
      </p:sp>
    </p:spTree>
    <p:extLst>
      <p:ext uri="{BB962C8B-B14F-4D97-AF65-F5344CB8AC3E}">
        <p14:creationId xmlns:p14="http://schemas.microsoft.com/office/powerpoint/2010/main" val="16388810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0EE303-BB73-4CC1-AA18-DA2E5822D49F}"/>
              </a:ext>
            </a:extLst>
          </p:cNvPr>
          <p:cNvSpPr>
            <a:spLocks noGrp="1"/>
          </p:cNvSpPr>
          <p:nvPr>
            <p:ph type="title"/>
          </p:nvPr>
        </p:nvSpPr>
        <p:spPr/>
        <p:txBody>
          <a:bodyPr/>
          <a:lstStyle/>
          <a:p>
            <a:r>
              <a:rPr lang="en-US" dirty="0"/>
              <a:t>Gender Responsive Infrastructure Development Screening Criteria in the InCorrA</a:t>
            </a:r>
          </a:p>
        </p:txBody>
      </p:sp>
      <p:sp>
        <p:nvSpPr>
          <p:cNvPr id="3" name="Content Placeholder 2">
            <a:extLst>
              <a:ext uri="{FF2B5EF4-FFF2-40B4-BE49-F238E27FC236}">
                <a16:creationId xmlns:a16="http://schemas.microsoft.com/office/drawing/2014/main" id="{AB60A002-66DB-4934-97B4-BEB88F861AC5}"/>
              </a:ext>
            </a:extLst>
          </p:cNvPr>
          <p:cNvSpPr>
            <a:spLocks noGrp="1"/>
          </p:cNvSpPr>
          <p:nvPr>
            <p:ph idx="1"/>
          </p:nvPr>
        </p:nvSpPr>
        <p:spPr>
          <a:xfrm>
            <a:off x="142334" y="1105156"/>
            <a:ext cx="8859331" cy="5416635"/>
          </a:xfrm>
        </p:spPr>
        <p:txBody>
          <a:bodyPr>
            <a:normAutofit/>
          </a:bodyPr>
          <a:lstStyle/>
          <a:p>
            <a:r>
              <a:rPr lang="en-CA" sz="2400" b="1" dirty="0">
                <a:latin typeface="+mn-lt"/>
              </a:rPr>
              <a:t>Screening Criteria: </a:t>
            </a:r>
          </a:p>
          <a:p>
            <a:pPr lvl="1"/>
            <a:r>
              <a:rPr lang="en-CA" sz="2000" dirty="0">
                <a:latin typeface="+mn-lt"/>
              </a:rPr>
              <a:t>Each PIDA PAP 2 project will propose procurement related actions that could increase </a:t>
            </a:r>
            <a:r>
              <a:rPr lang="en-GB" sz="2000" dirty="0">
                <a:latin typeface="+mn-lt"/>
              </a:rPr>
              <a:t>women’s opportunities to participate in the infrastructure value chain.</a:t>
            </a:r>
          </a:p>
          <a:p>
            <a:pPr marL="228600" lvl="1" indent="-228600"/>
            <a:r>
              <a:rPr lang="en-CA" sz="2400" b="1" dirty="0">
                <a:latin typeface="+mn-lt"/>
              </a:rPr>
              <a:t>Screening methodology: </a:t>
            </a:r>
          </a:p>
          <a:p>
            <a:pPr lvl="1"/>
            <a:r>
              <a:rPr lang="en-CA" sz="2000" dirty="0">
                <a:latin typeface="+mn-lt"/>
              </a:rPr>
              <a:t>The project under consideration will be screened to focus on increased participation of women in the infrastructure value chain as a result of proposed procurement actions.</a:t>
            </a:r>
          </a:p>
          <a:p>
            <a:pPr lvl="1"/>
            <a:r>
              <a:rPr lang="en-CA" sz="2000" dirty="0">
                <a:latin typeface="+mn-lt"/>
              </a:rPr>
              <a:t>The project design </a:t>
            </a:r>
            <a:r>
              <a:rPr lang="en-CA" sz="2000" b="1" dirty="0">
                <a:latin typeface="+mn-lt"/>
              </a:rPr>
              <a:t>may choose to include all the six procurement </a:t>
            </a:r>
            <a:r>
              <a:rPr lang="en-CA" sz="2000" dirty="0">
                <a:latin typeface="+mn-lt"/>
              </a:rPr>
              <a:t>related actions proposed or it may propose that a combination of these actions are taken into consideration while providing explanation for their suitability within the proposed action design</a:t>
            </a:r>
          </a:p>
          <a:p>
            <a:pPr lvl="1"/>
            <a:r>
              <a:rPr lang="en-US" sz="2100" dirty="0">
                <a:latin typeface="+mn-lt"/>
              </a:rPr>
              <a:t>The proposed scoring and weighting of the criteria can be further clarified and strengthened when the project design team adds explanations on how the proposed action will have the desired output/ outcome.</a:t>
            </a:r>
          </a:p>
          <a:p>
            <a:pPr lvl="1"/>
            <a:endParaRPr lang="en-CA" sz="2400" u="sng" dirty="0">
              <a:latin typeface="+mn-lt"/>
            </a:endParaRPr>
          </a:p>
          <a:p>
            <a:pPr lvl="1"/>
            <a:endParaRPr lang="en-US" sz="2000" dirty="0">
              <a:latin typeface="+mn-lt"/>
            </a:endParaRPr>
          </a:p>
          <a:p>
            <a:endParaRPr lang="en-US" sz="2000" dirty="0">
              <a:latin typeface="+mn-lt"/>
            </a:endParaRPr>
          </a:p>
          <a:p>
            <a:endParaRPr lang="en-US" sz="2000" dirty="0">
              <a:latin typeface="+mn-lt"/>
            </a:endParaRPr>
          </a:p>
          <a:p>
            <a:endParaRPr lang="en-US" dirty="0"/>
          </a:p>
        </p:txBody>
      </p:sp>
    </p:spTree>
    <p:extLst>
      <p:ext uri="{BB962C8B-B14F-4D97-AF65-F5344CB8AC3E}">
        <p14:creationId xmlns:p14="http://schemas.microsoft.com/office/powerpoint/2010/main" val="9060451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F63E1C47-EBAA-4230-904A-1E2A2633751D}"/>
              </a:ext>
            </a:extLst>
          </p:cNvPr>
          <p:cNvSpPr>
            <a:spLocks noGrp="1"/>
          </p:cNvSpPr>
          <p:nvPr>
            <p:ph type="title"/>
          </p:nvPr>
        </p:nvSpPr>
        <p:spPr/>
        <p:txBody>
          <a:bodyPr/>
          <a:lstStyle/>
          <a:p>
            <a:r>
              <a:rPr lang="en-US" dirty="0"/>
              <a:t>Gender Responsive Infrastructure Development Screening Criteria in the InCorrA</a:t>
            </a:r>
          </a:p>
        </p:txBody>
      </p:sp>
      <p:sp>
        <p:nvSpPr>
          <p:cNvPr id="3" name="Content Placeholder 2">
            <a:extLst>
              <a:ext uri="{FF2B5EF4-FFF2-40B4-BE49-F238E27FC236}">
                <a16:creationId xmlns:a16="http://schemas.microsoft.com/office/drawing/2014/main" id="{E32E97E9-CAE3-450D-A887-D56233AF73A4}"/>
              </a:ext>
            </a:extLst>
          </p:cNvPr>
          <p:cNvSpPr>
            <a:spLocks noGrp="1"/>
          </p:cNvSpPr>
          <p:nvPr>
            <p:ph idx="1"/>
          </p:nvPr>
        </p:nvSpPr>
        <p:spPr/>
        <p:txBody>
          <a:bodyPr/>
          <a:lstStyle/>
          <a:p>
            <a:endParaRPr lang="en-US" dirty="0"/>
          </a:p>
          <a:p>
            <a:endParaRPr lang="en-US" dirty="0"/>
          </a:p>
        </p:txBody>
      </p:sp>
      <p:sp>
        <p:nvSpPr>
          <p:cNvPr id="8" name="Text Placeholder 7">
            <a:extLst>
              <a:ext uri="{FF2B5EF4-FFF2-40B4-BE49-F238E27FC236}">
                <a16:creationId xmlns:a16="http://schemas.microsoft.com/office/drawing/2014/main" id="{D7639E9E-0B38-420F-BEA8-9EBD21E55EF6}"/>
              </a:ext>
            </a:extLst>
          </p:cNvPr>
          <p:cNvSpPr>
            <a:spLocks noGrp="1"/>
          </p:cNvSpPr>
          <p:nvPr>
            <p:ph type="body" sz="quarter" idx="13"/>
          </p:nvPr>
        </p:nvSpPr>
        <p:spPr>
          <a:xfrm>
            <a:off x="129393" y="832421"/>
            <a:ext cx="8858250" cy="597545"/>
          </a:xfrm>
        </p:spPr>
        <p:txBody>
          <a:bodyPr>
            <a:normAutofit fontScale="92500" lnSpcReduction="20000"/>
          </a:bodyPr>
          <a:lstStyle/>
          <a:p>
            <a:pPr marL="0" indent="0">
              <a:buNone/>
            </a:pPr>
            <a:r>
              <a:rPr lang="en-US" dirty="0"/>
              <a:t>Gender Responsive Infrastructure Planning and Implementation Scoring</a:t>
            </a:r>
          </a:p>
        </p:txBody>
      </p:sp>
      <p:graphicFrame>
        <p:nvGraphicFramePr>
          <p:cNvPr id="6" name="Table 5">
            <a:extLst>
              <a:ext uri="{FF2B5EF4-FFF2-40B4-BE49-F238E27FC236}">
                <a16:creationId xmlns:a16="http://schemas.microsoft.com/office/drawing/2014/main" id="{17D5A00B-0D2F-4E3E-9E18-62D9567BA023}"/>
              </a:ext>
            </a:extLst>
          </p:cNvPr>
          <p:cNvGraphicFramePr>
            <a:graphicFrameLocks noGrp="1"/>
          </p:cNvGraphicFramePr>
          <p:nvPr>
            <p:extLst>
              <p:ext uri="{D42A27DB-BD31-4B8C-83A1-F6EECF244321}">
                <p14:modId xmlns:p14="http://schemas.microsoft.com/office/powerpoint/2010/main" val="2614309029"/>
              </p:ext>
            </p:extLst>
          </p:nvPr>
        </p:nvGraphicFramePr>
        <p:xfrm>
          <a:off x="389106" y="1605534"/>
          <a:ext cx="8268512" cy="4365877"/>
        </p:xfrm>
        <a:graphic>
          <a:graphicData uri="http://schemas.openxmlformats.org/drawingml/2006/table">
            <a:tbl>
              <a:tblPr firstRow="1" firstCol="1" bandRow="1">
                <a:tableStyleId>{5C22544A-7EE6-4342-B048-85BDC9FD1C3A}</a:tableStyleId>
              </a:tblPr>
              <a:tblGrid>
                <a:gridCol w="327312">
                  <a:extLst>
                    <a:ext uri="{9D8B030D-6E8A-4147-A177-3AD203B41FA5}">
                      <a16:colId xmlns:a16="http://schemas.microsoft.com/office/drawing/2014/main" val="3747817096"/>
                    </a:ext>
                  </a:extLst>
                </a:gridCol>
                <a:gridCol w="6395909">
                  <a:extLst>
                    <a:ext uri="{9D8B030D-6E8A-4147-A177-3AD203B41FA5}">
                      <a16:colId xmlns:a16="http://schemas.microsoft.com/office/drawing/2014/main" val="181970561"/>
                    </a:ext>
                  </a:extLst>
                </a:gridCol>
                <a:gridCol w="1545291">
                  <a:extLst>
                    <a:ext uri="{9D8B030D-6E8A-4147-A177-3AD203B41FA5}">
                      <a16:colId xmlns:a16="http://schemas.microsoft.com/office/drawing/2014/main" val="319141292"/>
                    </a:ext>
                  </a:extLst>
                </a:gridCol>
              </a:tblGrid>
              <a:tr h="427547">
                <a:tc>
                  <a:txBody>
                    <a:bodyPr/>
                    <a:lstStyle/>
                    <a:p>
                      <a:pPr marL="0" marR="0" algn="ctr">
                        <a:spcBef>
                          <a:spcPts val="0"/>
                        </a:spcBef>
                        <a:spcAft>
                          <a:spcPts val="1000"/>
                        </a:spcAft>
                      </a:pPr>
                      <a:endParaRPr lang="en-US" sz="16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l">
                        <a:spcBef>
                          <a:spcPts val="0"/>
                        </a:spcBef>
                        <a:spcAft>
                          <a:spcPts val="1000"/>
                        </a:spcAft>
                      </a:pPr>
                      <a:r>
                        <a:rPr lang="en-US" sz="1600" dirty="0">
                          <a:effectLst/>
                          <a:latin typeface="+mn-lt"/>
                          <a:ea typeface="Calibri" panose="020F0502020204030204" pitchFamily="34" charset="0"/>
                          <a:cs typeface="Times New Roman" panose="02020603050405020304" pitchFamily="18" charset="0"/>
                        </a:rPr>
                        <a:t>Gender Responsive Infrastructure Action Proposed</a:t>
                      </a:r>
                    </a:p>
                  </a:txBody>
                  <a:tcPr marL="68580" marR="68580" marT="0" marB="0" anchor="ctr"/>
                </a:tc>
                <a:tc>
                  <a:txBody>
                    <a:bodyPr/>
                    <a:lstStyle/>
                    <a:p>
                      <a:pPr marL="0" marR="0" algn="l">
                        <a:spcBef>
                          <a:spcPts val="0"/>
                        </a:spcBef>
                        <a:spcAft>
                          <a:spcPts val="1000"/>
                        </a:spcAft>
                      </a:pPr>
                      <a:r>
                        <a:rPr lang="en-US" sz="1600" dirty="0">
                          <a:effectLst/>
                          <a:latin typeface="+mn-lt"/>
                          <a:ea typeface="Calibri" panose="020F0502020204030204" pitchFamily="34" charset="0"/>
                          <a:cs typeface="Times New Roman" panose="02020603050405020304" pitchFamily="18" charset="0"/>
                        </a:rPr>
                        <a:t>Score</a:t>
                      </a:r>
                    </a:p>
                  </a:txBody>
                  <a:tcPr marL="68580" marR="68580" marT="0" marB="0" anchor="ctr"/>
                </a:tc>
                <a:extLst>
                  <a:ext uri="{0D108BD9-81ED-4DB2-BD59-A6C34878D82A}">
                    <a16:rowId xmlns:a16="http://schemas.microsoft.com/office/drawing/2014/main" val="1301459714"/>
                  </a:ext>
                </a:extLst>
              </a:tr>
              <a:tr h="749030">
                <a:tc>
                  <a:txBody>
                    <a:bodyPr/>
                    <a:lstStyle/>
                    <a:p>
                      <a:pPr marL="0" marR="0" algn="ctr">
                        <a:spcBef>
                          <a:spcPts val="0"/>
                        </a:spcBef>
                        <a:spcAft>
                          <a:spcPts val="1000"/>
                        </a:spcAft>
                      </a:pPr>
                      <a:r>
                        <a:rPr lang="en-CA" sz="1600">
                          <a:effectLst/>
                          <a:latin typeface="+mn-lt"/>
                        </a:rPr>
                        <a:t>1</a:t>
                      </a:r>
                      <a:endParaRPr lang="en-US" sz="16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l">
                        <a:spcBef>
                          <a:spcPts val="0"/>
                        </a:spcBef>
                        <a:spcAft>
                          <a:spcPts val="1000"/>
                        </a:spcAft>
                      </a:pPr>
                      <a:r>
                        <a:rPr lang="en-CA" sz="1600" dirty="0">
                          <a:effectLst/>
                          <a:latin typeface="+mn-lt"/>
                        </a:rPr>
                        <a:t>Project includes between zero or one procurement related action proposed in the screening methodology to support women’s participation in the infrastructure value chain. </a:t>
                      </a:r>
                      <a:endParaRPr lang="en-US" sz="16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1000"/>
                        </a:spcAft>
                      </a:pPr>
                      <a:r>
                        <a:rPr lang="en-US" sz="1600" dirty="0">
                          <a:effectLst/>
                          <a:latin typeface="+mn-lt"/>
                          <a:ea typeface="Calibri" panose="020F0502020204030204" pitchFamily="34" charset="0"/>
                          <a:cs typeface="Times New Roman" panose="02020603050405020304" pitchFamily="18" charset="0"/>
                        </a:rPr>
                        <a:t>1</a:t>
                      </a:r>
                    </a:p>
                  </a:txBody>
                  <a:tcPr marL="68580" marR="68580" marT="0" marB="0" anchor="ctr"/>
                </a:tc>
                <a:extLst>
                  <a:ext uri="{0D108BD9-81ED-4DB2-BD59-A6C34878D82A}">
                    <a16:rowId xmlns:a16="http://schemas.microsoft.com/office/drawing/2014/main" val="163986738"/>
                  </a:ext>
                </a:extLst>
              </a:tr>
              <a:tr h="710119">
                <a:tc>
                  <a:txBody>
                    <a:bodyPr/>
                    <a:lstStyle/>
                    <a:p>
                      <a:pPr marL="0" marR="0" algn="ctr">
                        <a:spcBef>
                          <a:spcPts val="0"/>
                        </a:spcBef>
                        <a:spcAft>
                          <a:spcPts val="1000"/>
                        </a:spcAft>
                      </a:pPr>
                      <a:r>
                        <a:rPr lang="en-CA" sz="1600">
                          <a:effectLst/>
                          <a:latin typeface="+mn-lt"/>
                        </a:rPr>
                        <a:t>2</a:t>
                      </a:r>
                      <a:endParaRPr lang="en-US" sz="16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l">
                        <a:spcBef>
                          <a:spcPts val="0"/>
                        </a:spcBef>
                        <a:spcAft>
                          <a:spcPts val="1000"/>
                        </a:spcAft>
                      </a:pPr>
                      <a:r>
                        <a:rPr lang="en-CA" sz="1600">
                          <a:effectLst/>
                          <a:latin typeface="+mn-lt"/>
                        </a:rPr>
                        <a:t>Project includes two procurement related actions proposed in the screening methodology to support women’s participation in the infrastructure value chain. </a:t>
                      </a:r>
                      <a:endParaRPr lang="en-US" sz="16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1000"/>
                        </a:spcAft>
                      </a:pPr>
                      <a:r>
                        <a:rPr lang="en-US" sz="1600" dirty="0">
                          <a:effectLst/>
                          <a:latin typeface="+mn-lt"/>
                          <a:ea typeface="Calibri" panose="020F0502020204030204" pitchFamily="34" charset="0"/>
                          <a:cs typeface="Times New Roman" panose="02020603050405020304" pitchFamily="18" charset="0"/>
                        </a:rPr>
                        <a:t>2</a:t>
                      </a:r>
                    </a:p>
                  </a:txBody>
                  <a:tcPr marL="68580" marR="68580" marT="0" marB="0" anchor="ctr"/>
                </a:tc>
                <a:extLst>
                  <a:ext uri="{0D108BD9-81ED-4DB2-BD59-A6C34878D82A}">
                    <a16:rowId xmlns:a16="http://schemas.microsoft.com/office/drawing/2014/main" val="2880497757"/>
                  </a:ext>
                </a:extLst>
              </a:tr>
              <a:tr h="787940">
                <a:tc>
                  <a:txBody>
                    <a:bodyPr/>
                    <a:lstStyle/>
                    <a:p>
                      <a:pPr marL="0" marR="0" algn="ctr">
                        <a:spcBef>
                          <a:spcPts val="0"/>
                        </a:spcBef>
                        <a:spcAft>
                          <a:spcPts val="1000"/>
                        </a:spcAft>
                      </a:pPr>
                      <a:r>
                        <a:rPr lang="en-CA" sz="1600">
                          <a:effectLst/>
                          <a:latin typeface="+mn-lt"/>
                        </a:rPr>
                        <a:t>3</a:t>
                      </a:r>
                      <a:endParaRPr lang="en-US" sz="16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l">
                        <a:spcBef>
                          <a:spcPts val="0"/>
                        </a:spcBef>
                        <a:spcAft>
                          <a:spcPts val="1000"/>
                        </a:spcAft>
                      </a:pPr>
                      <a:r>
                        <a:rPr lang="en-CA" sz="1600" dirty="0">
                          <a:effectLst/>
                          <a:latin typeface="+mn-lt"/>
                        </a:rPr>
                        <a:t>Project includes three procurement related actions proposed in the screening methodology to support women’s participation in the infrastructure value chain. </a:t>
                      </a:r>
                      <a:endParaRPr lang="en-US" sz="16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1000"/>
                        </a:spcAft>
                      </a:pPr>
                      <a:r>
                        <a:rPr lang="en-US" sz="1600" dirty="0">
                          <a:effectLst/>
                          <a:latin typeface="+mn-lt"/>
                          <a:ea typeface="Calibri" panose="020F0502020204030204" pitchFamily="34" charset="0"/>
                          <a:cs typeface="Times New Roman" panose="02020603050405020304" pitchFamily="18" charset="0"/>
                        </a:rPr>
                        <a:t>3</a:t>
                      </a:r>
                    </a:p>
                  </a:txBody>
                  <a:tcPr marL="68580" marR="68580" marT="0" marB="0" anchor="ctr"/>
                </a:tc>
                <a:extLst>
                  <a:ext uri="{0D108BD9-81ED-4DB2-BD59-A6C34878D82A}">
                    <a16:rowId xmlns:a16="http://schemas.microsoft.com/office/drawing/2014/main" val="778814056"/>
                  </a:ext>
                </a:extLst>
              </a:tr>
              <a:tr h="710119">
                <a:tc>
                  <a:txBody>
                    <a:bodyPr/>
                    <a:lstStyle/>
                    <a:p>
                      <a:pPr marL="0" marR="0" algn="ctr">
                        <a:spcBef>
                          <a:spcPts val="0"/>
                        </a:spcBef>
                        <a:spcAft>
                          <a:spcPts val="1000"/>
                        </a:spcAft>
                      </a:pPr>
                      <a:r>
                        <a:rPr lang="en-CA" sz="1600">
                          <a:effectLst/>
                          <a:latin typeface="+mn-lt"/>
                        </a:rPr>
                        <a:t>4</a:t>
                      </a:r>
                      <a:endParaRPr lang="en-US" sz="16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l">
                        <a:spcBef>
                          <a:spcPts val="0"/>
                        </a:spcBef>
                        <a:spcAft>
                          <a:spcPts val="1000"/>
                        </a:spcAft>
                      </a:pPr>
                      <a:r>
                        <a:rPr lang="en-CA" sz="1600" dirty="0">
                          <a:effectLst/>
                          <a:latin typeface="+mn-lt"/>
                        </a:rPr>
                        <a:t>Project includes four procurement related actions proposed in the screening methodology to support women’s participation in the infrastructure value chain. </a:t>
                      </a:r>
                      <a:endParaRPr lang="en-US" sz="16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1000"/>
                        </a:spcAft>
                      </a:pPr>
                      <a:r>
                        <a:rPr lang="en-US" sz="1600" dirty="0">
                          <a:effectLst/>
                          <a:latin typeface="+mn-lt"/>
                          <a:ea typeface="Calibri" panose="020F0502020204030204" pitchFamily="34" charset="0"/>
                          <a:cs typeface="Times New Roman" panose="02020603050405020304" pitchFamily="18" charset="0"/>
                        </a:rPr>
                        <a:t>4</a:t>
                      </a:r>
                    </a:p>
                  </a:txBody>
                  <a:tcPr marL="68580" marR="68580" marT="0" marB="0" anchor="ctr"/>
                </a:tc>
                <a:extLst>
                  <a:ext uri="{0D108BD9-81ED-4DB2-BD59-A6C34878D82A}">
                    <a16:rowId xmlns:a16="http://schemas.microsoft.com/office/drawing/2014/main" val="3544816522"/>
                  </a:ext>
                </a:extLst>
              </a:tr>
              <a:tr h="938320">
                <a:tc>
                  <a:txBody>
                    <a:bodyPr/>
                    <a:lstStyle/>
                    <a:p>
                      <a:pPr marL="0" marR="0" algn="ctr">
                        <a:spcBef>
                          <a:spcPts val="0"/>
                        </a:spcBef>
                        <a:spcAft>
                          <a:spcPts val="1000"/>
                        </a:spcAft>
                      </a:pPr>
                      <a:r>
                        <a:rPr lang="en-CA" sz="1600" dirty="0">
                          <a:effectLst/>
                          <a:latin typeface="+mn-lt"/>
                        </a:rPr>
                        <a:t>5</a:t>
                      </a:r>
                      <a:endParaRPr lang="en-US" sz="16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l">
                        <a:spcBef>
                          <a:spcPts val="0"/>
                        </a:spcBef>
                        <a:spcAft>
                          <a:spcPts val="1000"/>
                        </a:spcAft>
                      </a:pPr>
                      <a:r>
                        <a:rPr lang="en-CA" sz="1600" dirty="0">
                          <a:effectLst/>
                          <a:latin typeface="+mn-lt"/>
                        </a:rPr>
                        <a:t>Project includes five or more procurement related actions proposed in the screening methodology to support women’s participation in the infrastructure value chain. </a:t>
                      </a:r>
                      <a:endParaRPr lang="en-US" sz="16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1000"/>
                        </a:spcAft>
                      </a:pPr>
                      <a:r>
                        <a:rPr lang="en-US" sz="1600" dirty="0">
                          <a:effectLst/>
                          <a:latin typeface="+mn-lt"/>
                          <a:ea typeface="Calibri" panose="020F0502020204030204" pitchFamily="34" charset="0"/>
                          <a:cs typeface="Times New Roman" panose="02020603050405020304" pitchFamily="18" charset="0"/>
                        </a:rPr>
                        <a:t>5</a:t>
                      </a:r>
                    </a:p>
                  </a:txBody>
                  <a:tcPr marL="68580" marR="68580" marT="0" marB="0" anchor="ctr"/>
                </a:tc>
                <a:extLst>
                  <a:ext uri="{0D108BD9-81ED-4DB2-BD59-A6C34878D82A}">
                    <a16:rowId xmlns:a16="http://schemas.microsoft.com/office/drawing/2014/main" val="2614987959"/>
                  </a:ext>
                </a:extLst>
              </a:tr>
            </a:tbl>
          </a:graphicData>
        </a:graphic>
      </p:graphicFrame>
    </p:spTree>
    <p:extLst>
      <p:ext uri="{BB962C8B-B14F-4D97-AF65-F5344CB8AC3E}">
        <p14:creationId xmlns:p14="http://schemas.microsoft.com/office/powerpoint/2010/main" val="12516190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0BDA0A-BFAD-41B8-AAEC-DDDBBB446F62}"/>
              </a:ext>
            </a:extLst>
          </p:cNvPr>
          <p:cNvSpPr>
            <a:spLocks noGrp="1"/>
          </p:cNvSpPr>
          <p:nvPr>
            <p:ph type="title"/>
          </p:nvPr>
        </p:nvSpPr>
        <p:spPr/>
        <p:txBody>
          <a:bodyPr/>
          <a:lstStyle/>
          <a:p>
            <a:r>
              <a:rPr lang="en-US" dirty="0"/>
              <a:t>Gender Responsive Infrastructure Development Screening Criteria in the InCorrA</a:t>
            </a:r>
          </a:p>
        </p:txBody>
      </p:sp>
      <p:sp>
        <p:nvSpPr>
          <p:cNvPr id="3" name="Content Placeholder 2">
            <a:extLst>
              <a:ext uri="{FF2B5EF4-FFF2-40B4-BE49-F238E27FC236}">
                <a16:creationId xmlns:a16="http://schemas.microsoft.com/office/drawing/2014/main" id="{C3374DDC-3203-4B0B-80B4-B30495F6373A}"/>
              </a:ext>
            </a:extLst>
          </p:cNvPr>
          <p:cNvSpPr>
            <a:spLocks noGrp="1"/>
          </p:cNvSpPr>
          <p:nvPr>
            <p:ph idx="1"/>
          </p:nvPr>
        </p:nvSpPr>
        <p:spPr>
          <a:xfrm>
            <a:off x="129393" y="830425"/>
            <a:ext cx="8859331" cy="5710334"/>
          </a:xfrm>
        </p:spPr>
        <p:txBody>
          <a:bodyPr>
            <a:normAutofit/>
          </a:bodyPr>
          <a:lstStyle/>
          <a:p>
            <a:pPr marL="0" indent="0">
              <a:buNone/>
            </a:pPr>
            <a:r>
              <a:rPr lang="en-CA" sz="2400" u="sng" dirty="0">
                <a:latin typeface="+mn-lt"/>
              </a:rPr>
              <a:t>Some gender sensitive procurement related actions that a project can propose are</a:t>
            </a:r>
            <a:r>
              <a:rPr lang="en-CA" sz="2400" dirty="0">
                <a:latin typeface="+mn-lt"/>
              </a:rPr>
              <a:t> (but not limited to): </a:t>
            </a:r>
          </a:p>
          <a:p>
            <a:pPr marL="573088" lvl="1" indent="-342900">
              <a:buFont typeface="+mj-lt"/>
              <a:buAutoNum type="alphaLcParenR"/>
            </a:pPr>
            <a:r>
              <a:rPr lang="en-CA" sz="2000" dirty="0">
                <a:latin typeface="+mn-lt"/>
              </a:rPr>
              <a:t>Actions that may support </a:t>
            </a:r>
            <a:r>
              <a:rPr lang="en-CA" sz="2000" b="1" dirty="0">
                <a:latin typeface="+mn-lt"/>
              </a:rPr>
              <a:t>preferential procurement of women-owned SMEs </a:t>
            </a:r>
            <a:r>
              <a:rPr lang="en-CA" sz="2000" dirty="0">
                <a:latin typeface="+mn-lt"/>
              </a:rPr>
              <a:t>or gender-certified businesses as subcontractors, </a:t>
            </a:r>
          </a:p>
          <a:p>
            <a:pPr marL="573088" lvl="1" indent="-342900">
              <a:buFont typeface="+mj-lt"/>
              <a:buAutoNum type="alphaLcParenR"/>
            </a:pPr>
            <a:r>
              <a:rPr lang="en-US" sz="2000" b="1" dirty="0">
                <a:latin typeface="+mn-lt"/>
              </a:rPr>
              <a:t>Capacity building of contractors </a:t>
            </a:r>
            <a:r>
              <a:rPr lang="en-US" sz="2000" dirty="0">
                <a:latin typeface="+mn-lt"/>
              </a:rPr>
              <a:t>and state institutions in methodologies for increasing women’s participation; </a:t>
            </a:r>
          </a:p>
          <a:p>
            <a:pPr marL="573088" lvl="1" indent="-342900">
              <a:buFont typeface="+mj-lt"/>
              <a:buAutoNum type="alphaLcParenR"/>
            </a:pPr>
            <a:r>
              <a:rPr lang="en-US" sz="2000" b="1" dirty="0">
                <a:latin typeface="+mn-lt"/>
              </a:rPr>
              <a:t>Training women business owners </a:t>
            </a:r>
            <a:r>
              <a:rPr lang="en-US" sz="2000" dirty="0">
                <a:latin typeface="+mn-lt"/>
              </a:rPr>
              <a:t>to get appropriate national certification; </a:t>
            </a:r>
          </a:p>
          <a:p>
            <a:pPr marL="573088" lvl="1" indent="-342900">
              <a:buFont typeface="+mj-lt"/>
              <a:buAutoNum type="alphaLcParenR"/>
            </a:pPr>
            <a:r>
              <a:rPr lang="en-US" sz="2000" b="1" dirty="0">
                <a:latin typeface="+mn-lt"/>
              </a:rPr>
              <a:t>E</a:t>
            </a:r>
            <a:r>
              <a:rPr lang="en-CA" sz="2000" b="1" dirty="0">
                <a:latin typeface="+mn-lt"/>
              </a:rPr>
              <a:t>valuation criteria in the bidding documents</a:t>
            </a:r>
            <a:r>
              <a:rPr lang="en-CA" sz="2000" dirty="0">
                <a:latin typeface="+mn-lt"/>
              </a:rPr>
              <a:t> that are drafted with the aim to encourage female suppliers or vendors, </a:t>
            </a:r>
          </a:p>
          <a:p>
            <a:pPr marL="573088" lvl="1" indent="-342900">
              <a:buFont typeface="+mj-lt"/>
              <a:buAutoNum type="alphaLcParenR"/>
            </a:pPr>
            <a:r>
              <a:rPr lang="en-CA" sz="2000" b="1" dirty="0">
                <a:latin typeface="+mn-lt"/>
              </a:rPr>
              <a:t>Establish standards for bidders </a:t>
            </a:r>
            <a:r>
              <a:rPr lang="en-CA" sz="2000" dirty="0">
                <a:latin typeface="+mn-lt"/>
              </a:rPr>
              <a:t>to demonstrate track-records with regard to promoting gender-inclusive activities; and </a:t>
            </a:r>
          </a:p>
          <a:p>
            <a:pPr marL="573088" lvl="1" indent="-342900">
              <a:buFont typeface="+mj-lt"/>
              <a:buAutoNum type="alphaLcParenR"/>
            </a:pPr>
            <a:r>
              <a:rPr lang="en-CA" sz="2000" b="1" dirty="0">
                <a:latin typeface="+mn-lt"/>
              </a:rPr>
              <a:t>Establishing gender responsive monitoring and reporting systems</a:t>
            </a:r>
            <a:r>
              <a:rPr lang="en-CA" sz="2000" dirty="0">
                <a:latin typeface="+mn-lt"/>
              </a:rPr>
              <a:t>. </a:t>
            </a:r>
            <a:r>
              <a:rPr lang="en-US" sz="2000" dirty="0">
                <a:latin typeface="+mn-lt"/>
              </a:rPr>
              <a:t>Benchmarking and monitoring are key in assuring that the proposed impact of this feature is achieved.</a:t>
            </a:r>
          </a:p>
          <a:p>
            <a:endParaRPr lang="en-US" dirty="0"/>
          </a:p>
        </p:txBody>
      </p:sp>
    </p:spTree>
    <p:extLst>
      <p:ext uri="{BB962C8B-B14F-4D97-AF65-F5344CB8AC3E}">
        <p14:creationId xmlns:p14="http://schemas.microsoft.com/office/powerpoint/2010/main" val="17614481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37F8B08-650A-4C59-80CD-0C509A42BE36}"/>
              </a:ext>
            </a:extLst>
          </p:cNvPr>
          <p:cNvSpPr>
            <a:spLocks noGrp="1"/>
          </p:cNvSpPr>
          <p:nvPr>
            <p:ph type="title"/>
          </p:nvPr>
        </p:nvSpPr>
        <p:spPr/>
        <p:txBody>
          <a:bodyPr/>
          <a:lstStyle/>
          <a:p>
            <a:r>
              <a:rPr lang="en-US" dirty="0"/>
              <a:t>GRID Guidelines</a:t>
            </a:r>
          </a:p>
        </p:txBody>
      </p:sp>
      <p:sp>
        <p:nvSpPr>
          <p:cNvPr id="5" name="Content Placeholder 4">
            <a:extLst>
              <a:ext uri="{FF2B5EF4-FFF2-40B4-BE49-F238E27FC236}">
                <a16:creationId xmlns:a16="http://schemas.microsoft.com/office/drawing/2014/main" id="{5222FD80-48B4-4912-8D81-09CA0587498E}"/>
              </a:ext>
            </a:extLst>
          </p:cNvPr>
          <p:cNvSpPr>
            <a:spLocks noGrp="1"/>
          </p:cNvSpPr>
          <p:nvPr>
            <p:ph idx="1"/>
          </p:nvPr>
        </p:nvSpPr>
        <p:spPr/>
        <p:txBody>
          <a:bodyPr/>
          <a:lstStyle/>
          <a:p>
            <a:pPr marL="171450" indent="-171450">
              <a:spcAft>
                <a:spcPts val="1800"/>
              </a:spcAft>
              <a:buFont typeface="Wingdings" pitchFamily="2" charset="2"/>
              <a:buChar char="Ø"/>
            </a:pPr>
            <a:r>
              <a:rPr lang="en-GB" sz="2000" dirty="0">
                <a:effectLst/>
                <a:latin typeface="+mn-lt"/>
                <a:ea typeface="Calibri" panose="020F0502020204030204" pitchFamily="34" charset="0"/>
              </a:rPr>
              <a:t>Ensure benefits to women, such as new training, employment and income opportunities, or increased access to new markets, education and/ or health facilities, additional security for women and girls against violence, are integrated in the project design</a:t>
            </a:r>
          </a:p>
          <a:p>
            <a:pPr marL="171450" indent="-171450">
              <a:spcAft>
                <a:spcPts val="1800"/>
              </a:spcAft>
              <a:buFont typeface="Wingdings" pitchFamily="2" charset="2"/>
              <a:buChar char="Ø"/>
            </a:pPr>
            <a:r>
              <a:rPr lang="en-GB" sz="2000" dirty="0">
                <a:solidFill>
                  <a:schemeClr val="tx1"/>
                </a:solidFill>
                <a:latin typeface="+mn-lt"/>
              </a:rPr>
              <a:t>Ensure that all the proposed gender-responsive features, whether in the infrastructure design and/ or impact, are properly captured as needed in the relevant sections of the tender document</a:t>
            </a:r>
          </a:p>
          <a:p>
            <a:pPr marL="171450" indent="-171450">
              <a:spcAft>
                <a:spcPts val="1800"/>
              </a:spcAft>
              <a:buFont typeface="Wingdings" pitchFamily="2" charset="2"/>
              <a:buChar char="Ø"/>
            </a:pPr>
            <a:r>
              <a:rPr lang="en-US" sz="2000" dirty="0">
                <a:solidFill>
                  <a:schemeClr val="tx1"/>
                </a:solidFill>
                <a:latin typeface="+mn-lt"/>
              </a:rPr>
              <a:t>Include detailed costs of </a:t>
            </a:r>
            <a:r>
              <a:rPr lang="en-GB" sz="2000" dirty="0">
                <a:solidFill>
                  <a:schemeClr val="tx1"/>
                </a:solidFill>
                <a:latin typeface="+mn-lt"/>
              </a:rPr>
              <a:t>proposed gender specific actions in the project financing plan</a:t>
            </a:r>
          </a:p>
          <a:p>
            <a:pPr marL="171450" indent="-171450">
              <a:spcAft>
                <a:spcPts val="1800"/>
              </a:spcAft>
              <a:buFont typeface="Wingdings" pitchFamily="2" charset="2"/>
              <a:buChar char="Ø"/>
            </a:pPr>
            <a:r>
              <a:rPr lang="en-GB" sz="2000" dirty="0">
                <a:latin typeface="+mn-lt"/>
              </a:rPr>
              <a:t>Ensure the Project Implementation Unit and relevant line ministries continue to monitor and report on gender mainstreaming efforts</a:t>
            </a:r>
            <a:endParaRPr lang="en-GB" sz="2000" dirty="0">
              <a:solidFill>
                <a:schemeClr val="tx1"/>
              </a:solidFill>
              <a:latin typeface="+mn-lt"/>
            </a:endParaRPr>
          </a:p>
          <a:p>
            <a:pPr marL="171450" indent="-171450">
              <a:buFont typeface="Wingdings" pitchFamily="2" charset="2"/>
              <a:buChar char="Ø"/>
            </a:pPr>
            <a:endParaRPr lang="en-GB" sz="2000" dirty="0">
              <a:solidFill>
                <a:schemeClr val="tx1"/>
              </a:solidFill>
              <a:latin typeface="+mn-lt"/>
            </a:endParaRPr>
          </a:p>
          <a:p>
            <a:pPr marL="171450" indent="-171450">
              <a:buFont typeface="Wingdings" pitchFamily="2" charset="2"/>
              <a:buChar char="Ø"/>
            </a:pPr>
            <a:endParaRPr lang="en-GB" sz="2000" dirty="0">
              <a:solidFill>
                <a:schemeClr val="tx1"/>
              </a:solidFill>
              <a:latin typeface="+mn-lt"/>
            </a:endParaRPr>
          </a:p>
        </p:txBody>
      </p:sp>
      <p:sp>
        <p:nvSpPr>
          <p:cNvPr id="6" name="Text Placeholder 5">
            <a:extLst>
              <a:ext uri="{FF2B5EF4-FFF2-40B4-BE49-F238E27FC236}">
                <a16:creationId xmlns:a16="http://schemas.microsoft.com/office/drawing/2014/main" id="{89302FEF-79A1-42A5-A968-E7690D0112FC}"/>
              </a:ext>
            </a:extLst>
          </p:cNvPr>
          <p:cNvSpPr>
            <a:spLocks noGrp="1"/>
          </p:cNvSpPr>
          <p:nvPr>
            <p:ph type="body" sz="quarter" idx="13"/>
          </p:nvPr>
        </p:nvSpPr>
        <p:spPr/>
        <p:txBody>
          <a:bodyPr/>
          <a:lstStyle/>
          <a:p>
            <a:r>
              <a:rPr lang="en-US" dirty="0"/>
              <a:t>Gender Mainstreaming in Project Design and Implementation</a:t>
            </a:r>
          </a:p>
        </p:txBody>
      </p:sp>
    </p:spTree>
    <p:extLst>
      <p:ext uri="{BB962C8B-B14F-4D97-AF65-F5344CB8AC3E}">
        <p14:creationId xmlns:p14="http://schemas.microsoft.com/office/powerpoint/2010/main" val="41837173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C9BCEF6B-0788-4C42-9E73-FD0E02E7F078}"/>
              </a:ext>
            </a:extLst>
          </p:cNvPr>
          <p:cNvSpPr>
            <a:spLocks noGrp="1"/>
          </p:cNvSpPr>
          <p:nvPr>
            <p:ph type="title"/>
          </p:nvPr>
        </p:nvSpPr>
        <p:spPr/>
        <p:txBody>
          <a:bodyPr/>
          <a:lstStyle/>
          <a:p>
            <a:r>
              <a:rPr lang="en-US" dirty="0"/>
              <a:t>Facts</a:t>
            </a:r>
          </a:p>
        </p:txBody>
      </p:sp>
      <p:sp>
        <p:nvSpPr>
          <p:cNvPr id="15" name="Content Placeholder 14">
            <a:extLst>
              <a:ext uri="{FF2B5EF4-FFF2-40B4-BE49-F238E27FC236}">
                <a16:creationId xmlns:a16="http://schemas.microsoft.com/office/drawing/2014/main" id="{01DE5A40-6A6C-47B7-9097-1D6E5B2337DC}"/>
              </a:ext>
            </a:extLst>
          </p:cNvPr>
          <p:cNvSpPr>
            <a:spLocks noGrp="1"/>
          </p:cNvSpPr>
          <p:nvPr>
            <p:ph sz="half" idx="1"/>
          </p:nvPr>
        </p:nvSpPr>
        <p:spPr/>
        <p:txBody>
          <a:bodyPr/>
          <a:lstStyle/>
          <a:p>
            <a:pPr marL="0" indent="0">
              <a:buNone/>
            </a:pPr>
            <a:endParaRPr lang="en-US" dirty="0"/>
          </a:p>
        </p:txBody>
      </p:sp>
      <p:sp>
        <p:nvSpPr>
          <p:cNvPr id="16" name="Content Placeholder 15">
            <a:extLst>
              <a:ext uri="{FF2B5EF4-FFF2-40B4-BE49-F238E27FC236}">
                <a16:creationId xmlns:a16="http://schemas.microsoft.com/office/drawing/2014/main" id="{890F88CC-71DE-4F8E-85E8-1D70909F2ED0}"/>
              </a:ext>
            </a:extLst>
          </p:cNvPr>
          <p:cNvSpPr>
            <a:spLocks noGrp="1"/>
          </p:cNvSpPr>
          <p:nvPr>
            <p:ph sz="half" idx="2"/>
          </p:nvPr>
        </p:nvSpPr>
        <p:spPr>
          <a:xfrm>
            <a:off x="5859484" y="923278"/>
            <a:ext cx="3130096" cy="5378523"/>
          </a:xfrm>
        </p:spPr>
        <p:txBody>
          <a:bodyPr/>
          <a:lstStyle/>
          <a:p>
            <a:pPr marL="0" indent="0">
              <a:buNone/>
            </a:pPr>
            <a:endParaRPr lang="en-US" sz="2400" b="1" dirty="0"/>
          </a:p>
          <a:p>
            <a:pPr marL="0" indent="0">
              <a:buNone/>
            </a:pPr>
            <a:r>
              <a:rPr lang="en-US" sz="2400" b="1" i="1" dirty="0"/>
              <a:t>Stephanie </a:t>
            </a:r>
            <a:r>
              <a:rPr lang="en-US" sz="2400" b="1" i="1" dirty="0" err="1"/>
              <a:t>Kowlek</a:t>
            </a:r>
            <a:r>
              <a:rPr lang="en-US" sz="2400" b="1" i="1" dirty="0"/>
              <a:t> </a:t>
            </a:r>
          </a:p>
          <a:p>
            <a:pPr marL="0" indent="0">
              <a:buNone/>
            </a:pPr>
            <a:endParaRPr lang="en-US" sz="2400" b="1" dirty="0"/>
          </a:p>
          <a:p>
            <a:pPr marL="0" indent="0">
              <a:buNone/>
            </a:pPr>
            <a:r>
              <a:rPr lang="en-US" sz="2400" dirty="0"/>
              <a:t>Invented the bullet proof </a:t>
            </a:r>
            <a:r>
              <a:rPr lang="en-US" sz="2400" dirty="0" err="1"/>
              <a:t>fibre</a:t>
            </a:r>
            <a:r>
              <a:rPr lang="en-US" sz="2400" dirty="0"/>
              <a:t> which now protects police and soldiers all around the world</a:t>
            </a:r>
          </a:p>
          <a:p>
            <a:endParaRPr lang="en-US" dirty="0"/>
          </a:p>
        </p:txBody>
      </p:sp>
      <p:pic>
        <p:nvPicPr>
          <p:cNvPr id="13" name="Picture 12">
            <a:extLst>
              <a:ext uri="{FF2B5EF4-FFF2-40B4-BE49-F238E27FC236}">
                <a16:creationId xmlns:a16="http://schemas.microsoft.com/office/drawing/2014/main" id="{A5E0C2FF-2189-4F20-A099-BAC9C7F9CCC1}"/>
              </a:ext>
            </a:extLst>
          </p:cNvPr>
          <p:cNvPicPr>
            <a:picLocks noChangeAspect="1"/>
          </p:cNvPicPr>
          <p:nvPr/>
        </p:nvPicPr>
        <p:blipFill>
          <a:blip r:embed="rId2"/>
          <a:stretch>
            <a:fillRect/>
          </a:stretch>
        </p:blipFill>
        <p:spPr>
          <a:xfrm>
            <a:off x="333668" y="941033"/>
            <a:ext cx="5320684" cy="5077212"/>
          </a:xfrm>
          <a:prstGeom prst="rect">
            <a:avLst/>
          </a:prstGeom>
        </p:spPr>
      </p:pic>
    </p:spTree>
    <p:extLst>
      <p:ext uri="{BB962C8B-B14F-4D97-AF65-F5344CB8AC3E}">
        <p14:creationId xmlns:p14="http://schemas.microsoft.com/office/powerpoint/2010/main" val="40497429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8DDA2-DEAA-445A-8DB1-5FF4B2D595A0}"/>
              </a:ext>
            </a:extLst>
          </p:cNvPr>
          <p:cNvSpPr>
            <a:spLocks noGrp="1"/>
          </p:cNvSpPr>
          <p:nvPr>
            <p:ph type="title"/>
          </p:nvPr>
        </p:nvSpPr>
        <p:spPr/>
        <p:txBody>
          <a:bodyPr/>
          <a:lstStyle/>
          <a:p>
            <a:r>
              <a:rPr lang="en-US" dirty="0"/>
              <a:t>GRID Guidelines</a:t>
            </a:r>
          </a:p>
        </p:txBody>
      </p:sp>
      <p:sp>
        <p:nvSpPr>
          <p:cNvPr id="3" name="Content Placeholder 2">
            <a:extLst>
              <a:ext uri="{FF2B5EF4-FFF2-40B4-BE49-F238E27FC236}">
                <a16:creationId xmlns:a16="http://schemas.microsoft.com/office/drawing/2014/main" id="{3D1FD309-7C0F-4FF1-B05E-7DBD18F368C8}"/>
              </a:ext>
            </a:extLst>
          </p:cNvPr>
          <p:cNvSpPr>
            <a:spLocks noGrp="1"/>
          </p:cNvSpPr>
          <p:nvPr>
            <p:ph idx="1"/>
          </p:nvPr>
        </p:nvSpPr>
        <p:spPr>
          <a:xfrm>
            <a:off x="129393" y="1605535"/>
            <a:ext cx="8859331" cy="4752134"/>
          </a:xfrm>
        </p:spPr>
        <p:txBody>
          <a:bodyPr>
            <a:normAutofit/>
          </a:bodyPr>
          <a:lstStyle/>
          <a:p>
            <a:r>
              <a:rPr lang="en-GB" sz="2000" spc="-15" dirty="0">
                <a:effectLst/>
                <a:latin typeface="+mn-lt"/>
                <a:ea typeface="Calibri" panose="020F0502020204030204" pitchFamily="34" charset="0"/>
              </a:rPr>
              <a:t>Ensure sex disaggregated data collection and reporting systems are established</a:t>
            </a:r>
          </a:p>
          <a:p>
            <a:r>
              <a:rPr lang="en-GB" sz="2000" spc="-15" dirty="0">
                <a:effectLst/>
                <a:latin typeface="+mn-lt"/>
                <a:ea typeface="Calibri" panose="020F0502020204030204" pitchFamily="34" charset="0"/>
              </a:rPr>
              <a:t>Establish realistic targets that aim to advance gender equality. </a:t>
            </a:r>
          </a:p>
          <a:p>
            <a:pPr lvl="1"/>
            <a:r>
              <a:rPr lang="en-GB" sz="1800" spc="-15" dirty="0">
                <a:effectLst/>
                <a:latin typeface="+mn-lt"/>
                <a:ea typeface="Calibri" panose="020F0502020204030204" pitchFamily="34" charset="0"/>
              </a:rPr>
              <a:t>Separate targets for males and females and by relevant age groups. </a:t>
            </a:r>
          </a:p>
          <a:p>
            <a:pPr lvl="1"/>
            <a:r>
              <a:rPr lang="en-GB" sz="1800" spc="-15" dirty="0">
                <a:effectLst/>
                <a:latin typeface="+mn-lt"/>
                <a:ea typeface="Calibri" panose="020F0502020204030204" pitchFamily="34" charset="0"/>
              </a:rPr>
              <a:t>Check assumptions: Would an intervention targeted to vulnerable children and families benefit all families equally?</a:t>
            </a:r>
          </a:p>
          <a:p>
            <a:r>
              <a:rPr lang="en-GB" sz="2000" spc="-15" dirty="0">
                <a:effectLst/>
                <a:latin typeface="+mn-lt"/>
                <a:ea typeface="Calibri" panose="020F0502020204030204" pitchFamily="34" charset="0"/>
              </a:rPr>
              <a:t>Ensure that the project results matrix/log frame clearly outlines the gender specific activities at all levels. </a:t>
            </a:r>
          </a:p>
          <a:p>
            <a:pPr lvl="1"/>
            <a:r>
              <a:rPr lang="en-GB" sz="1800" spc="-15" dirty="0">
                <a:effectLst/>
                <a:latin typeface="+mn-lt"/>
                <a:ea typeface="Calibri" panose="020F0502020204030204" pitchFamily="34" charset="0"/>
              </a:rPr>
              <a:t>That is, project objectives, inputs, outputs, and outcomes. </a:t>
            </a:r>
          </a:p>
          <a:p>
            <a:pPr lvl="1"/>
            <a:r>
              <a:rPr lang="en-GB" sz="1800" spc="-15" dirty="0">
                <a:effectLst/>
                <a:latin typeface="+mn-lt"/>
                <a:ea typeface="Calibri" panose="020F0502020204030204" pitchFamily="34" charset="0"/>
              </a:rPr>
              <a:t>The actions in the log frame should be clear, measurable, and show clear alignment to sustainable outcomes. In addition, each activity must be clearly costed within the overall project budget.</a:t>
            </a:r>
            <a:endParaRPr lang="en-GB" sz="1800" spc="-15" dirty="0">
              <a:latin typeface="+mn-lt"/>
              <a:ea typeface="Calibri" panose="020F0502020204030204" pitchFamily="34" charset="0"/>
            </a:endParaRPr>
          </a:p>
          <a:p>
            <a:r>
              <a:rPr lang="en-GB" sz="2000" spc="-15" dirty="0">
                <a:effectLst/>
                <a:latin typeface="+mn-lt"/>
                <a:ea typeface="Calibri" panose="020F0502020204030204" pitchFamily="34" charset="0"/>
              </a:rPr>
              <a:t>Determine whether the project objectives and specific components effectively address gender issues.</a:t>
            </a:r>
            <a:endParaRPr lang="en-US" sz="2000" dirty="0">
              <a:latin typeface="+mn-lt"/>
            </a:endParaRPr>
          </a:p>
        </p:txBody>
      </p:sp>
      <p:sp>
        <p:nvSpPr>
          <p:cNvPr id="4" name="Text Placeholder 3">
            <a:extLst>
              <a:ext uri="{FF2B5EF4-FFF2-40B4-BE49-F238E27FC236}">
                <a16:creationId xmlns:a16="http://schemas.microsoft.com/office/drawing/2014/main" id="{B4FFBFE0-0658-4E42-A80E-AF60D57F3A8F}"/>
              </a:ext>
            </a:extLst>
          </p:cNvPr>
          <p:cNvSpPr>
            <a:spLocks noGrp="1"/>
          </p:cNvSpPr>
          <p:nvPr>
            <p:ph type="body" sz="quarter" idx="13"/>
          </p:nvPr>
        </p:nvSpPr>
        <p:spPr/>
        <p:txBody>
          <a:bodyPr/>
          <a:lstStyle/>
          <a:p>
            <a:r>
              <a:rPr lang="en-US" dirty="0"/>
              <a:t>Gender Mainstreaming in Monitoring and Evaluation</a:t>
            </a:r>
          </a:p>
        </p:txBody>
      </p:sp>
    </p:spTree>
    <p:extLst>
      <p:ext uri="{BB962C8B-B14F-4D97-AF65-F5344CB8AC3E}">
        <p14:creationId xmlns:p14="http://schemas.microsoft.com/office/powerpoint/2010/main" val="6368487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880CAEC-065C-4084-A7A5-C434D0EC86D5}"/>
              </a:ext>
            </a:extLst>
          </p:cNvPr>
          <p:cNvSpPr>
            <a:spLocks noGrp="1"/>
          </p:cNvSpPr>
          <p:nvPr>
            <p:ph type="title"/>
          </p:nvPr>
        </p:nvSpPr>
        <p:spPr/>
        <p:txBody>
          <a:bodyPr/>
          <a:lstStyle/>
          <a:p>
            <a:r>
              <a:rPr lang="en-US" dirty="0"/>
              <a:t>Gender Responsive Infrastructure Development:</a:t>
            </a:r>
          </a:p>
        </p:txBody>
      </p:sp>
      <p:sp>
        <p:nvSpPr>
          <p:cNvPr id="6" name="Content Placeholder 5">
            <a:extLst>
              <a:ext uri="{FF2B5EF4-FFF2-40B4-BE49-F238E27FC236}">
                <a16:creationId xmlns:a16="http://schemas.microsoft.com/office/drawing/2014/main" id="{BFCF8C3F-CD10-4AF9-B49A-016090748691}"/>
              </a:ext>
            </a:extLst>
          </p:cNvPr>
          <p:cNvSpPr>
            <a:spLocks noGrp="1"/>
          </p:cNvSpPr>
          <p:nvPr>
            <p:ph idx="1"/>
          </p:nvPr>
        </p:nvSpPr>
        <p:spPr>
          <a:xfrm>
            <a:off x="531845" y="1082351"/>
            <a:ext cx="7870139" cy="5275317"/>
          </a:xfrm>
        </p:spPr>
        <p:txBody>
          <a:bodyPr/>
          <a:lstStyle/>
          <a:p>
            <a:pPr marL="0" indent="0">
              <a:buNone/>
            </a:pPr>
            <a:endParaRPr lang="en-US" sz="2400" b="1" u="sng" dirty="0">
              <a:latin typeface="+mn-lt"/>
            </a:endParaRPr>
          </a:p>
          <a:p>
            <a:pPr marL="0" indent="0">
              <a:buNone/>
            </a:pPr>
            <a:endParaRPr lang="en-US" sz="2400" b="1" u="sng" dirty="0">
              <a:latin typeface="+mn-lt"/>
            </a:endParaRPr>
          </a:p>
          <a:p>
            <a:pPr marL="0" indent="0" algn="ctr">
              <a:buNone/>
            </a:pPr>
            <a:endParaRPr lang="en-US" sz="3200" b="1" u="sng" dirty="0">
              <a:latin typeface="+mn-lt"/>
            </a:endParaRPr>
          </a:p>
          <a:p>
            <a:pPr marL="0" indent="0" algn="ctr">
              <a:buNone/>
            </a:pPr>
            <a:endParaRPr lang="en-US" sz="3200" b="1" u="sng" dirty="0">
              <a:latin typeface="+mn-lt"/>
            </a:endParaRPr>
          </a:p>
          <a:p>
            <a:pPr marL="0" indent="0" algn="ctr">
              <a:buNone/>
            </a:pPr>
            <a:r>
              <a:rPr lang="en-US" sz="3200" b="1" u="sng" dirty="0">
                <a:latin typeface="+mn-lt"/>
              </a:rPr>
              <a:t>End of Section on GRID</a:t>
            </a:r>
          </a:p>
        </p:txBody>
      </p:sp>
    </p:spTree>
    <p:extLst>
      <p:ext uri="{BB962C8B-B14F-4D97-AF65-F5344CB8AC3E}">
        <p14:creationId xmlns:p14="http://schemas.microsoft.com/office/powerpoint/2010/main" val="18241512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90850A0-F2EC-4CF4-ABCA-8B86E79625D6}"/>
              </a:ext>
            </a:extLst>
          </p:cNvPr>
          <p:cNvSpPr>
            <a:spLocks noGrp="1"/>
          </p:cNvSpPr>
          <p:nvPr>
            <p:ph type="title"/>
          </p:nvPr>
        </p:nvSpPr>
        <p:spPr/>
        <p:txBody>
          <a:bodyPr/>
          <a:lstStyle/>
          <a:p>
            <a:r>
              <a:rPr lang="en-US" dirty="0"/>
              <a:t>Gender Responsive Infrastructure Development</a:t>
            </a:r>
          </a:p>
        </p:txBody>
      </p:sp>
      <p:sp>
        <p:nvSpPr>
          <p:cNvPr id="6" name="Content Placeholder 5">
            <a:extLst>
              <a:ext uri="{FF2B5EF4-FFF2-40B4-BE49-F238E27FC236}">
                <a16:creationId xmlns:a16="http://schemas.microsoft.com/office/drawing/2014/main" id="{281E34CB-9F4E-40B1-A307-C4DC164AE9AB}"/>
              </a:ext>
            </a:extLst>
          </p:cNvPr>
          <p:cNvSpPr>
            <a:spLocks noGrp="1"/>
          </p:cNvSpPr>
          <p:nvPr>
            <p:ph idx="1"/>
          </p:nvPr>
        </p:nvSpPr>
        <p:spPr/>
        <p:txBody>
          <a:bodyPr/>
          <a:lstStyle/>
          <a:p>
            <a:pPr marL="0" indent="0" algn="ctr">
              <a:buNone/>
            </a:pPr>
            <a:r>
              <a:rPr lang="en-GB" sz="4400" b="1" dirty="0">
                <a:solidFill>
                  <a:srgbClr val="0070C0"/>
                </a:solidFill>
                <a:effectLst/>
                <a:latin typeface="+mn-lt"/>
              </a:rPr>
              <a:t>Policy Priorities for </a:t>
            </a:r>
          </a:p>
          <a:p>
            <a:pPr marL="0" indent="0" algn="ctr">
              <a:buNone/>
            </a:pPr>
            <a:r>
              <a:rPr lang="en-GB" sz="4400" b="1" dirty="0">
                <a:solidFill>
                  <a:srgbClr val="0070C0"/>
                </a:solidFill>
                <a:effectLst/>
                <a:latin typeface="+mn-lt"/>
              </a:rPr>
              <a:t>Gender Responsive Infrastructure</a:t>
            </a:r>
          </a:p>
          <a:p>
            <a:pPr marL="0" indent="0" algn="ctr">
              <a:buNone/>
            </a:pPr>
            <a:endParaRPr lang="en-GB" sz="4400" dirty="0">
              <a:latin typeface="+mn-lt"/>
            </a:endParaRPr>
          </a:p>
          <a:p>
            <a:pPr marL="0" indent="0" algn="ctr">
              <a:buNone/>
            </a:pPr>
            <a:r>
              <a:rPr lang="en-GB" sz="4400" b="0" dirty="0">
                <a:effectLst/>
                <a:latin typeface="+mn-lt"/>
              </a:rPr>
              <a:t>The need for well-defined gender-mainstreaming policies for infrastructure </a:t>
            </a:r>
            <a:r>
              <a:rPr lang="en-GB" sz="4400" b="0">
                <a:effectLst/>
                <a:latin typeface="+mn-lt"/>
              </a:rPr>
              <a:t>policy makers </a:t>
            </a:r>
            <a:endParaRPr lang="en-US" sz="4000" b="0" dirty="0">
              <a:effectLst/>
              <a:latin typeface="+mn-lt"/>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0748219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B23FD-2A1E-E54E-85D2-B850DF263B4B}"/>
              </a:ext>
            </a:extLst>
          </p:cNvPr>
          <p:cNvSpPr>
            <a:spLocks noGrp="1"/>
          </p:cNvSpPr>
          <p:nvPr>
            <p:ph type="title"/>
          </p:nvPr>
        </p:nvSpPr>
        <p:spPr/>
        <p:txBody>
          <a:bodyPr/>
          <a:lstStyle/>
          <a:p>
            <a:r>
              <a:rPr lang="en-US" dirty="0"/>
              <a:t>The PIDA Policy Engagement</a:t>
            </a:r>
          </a:p>
        </p:txBody>
      </p:sp>
      <p:graphicFrame>
        <p:nvGraphicFramePr>
          <p:cNvPr id="4" name="Diagram 3">
            <a:extLst>
              <a:ext uri="{FF2B5EF4-FFF2-40B4-BE49-F238E27FC236}">
                <a16:creationId xmlns:a16="http://schemas.microsoft.com/office/drawing/2014/main" id="{3D560AD4-DE58-7545-9395-ABA017D5BD51}"/>
              </a:ext>
            </a:extLst>
          </p:cNvPr>
          <p:cNvGraphicFramePr/>
          <p:nvPr>
            <p:extLst>
              <p:ext uri="{D42A27DB-BD31-4B8C-83A1-F6EECF244321}">
                <p14:modId xmlns:p14="http://schemas.microsoft.com/office/powerpoint/2010/main" val="1966616391"/>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a:extLst>
              <a:ext uri="{FF2B5EF4-FFF2-40B4-BE49-F238E27FC236}">
                <a16:creationId xmlns:a16="http://schemas.microsoft.com/office/drawing/2014/main" id="{2F96F4CB-3526-E640-83DC-44AB1B268939}"/>
              </a:ext>
            </a:extLst>
          </p:cNvPr>
          <p:cNvSpPr txBox="1"/>
          <p:nvPr/>
        </p:nvSpPr>
        <p:spPr>
          <a:xfrm>
            <a:off x="1118587" y="756841"/>
            <a:ext cx="3434861" cy="1292662"/>
          </a:xfrm>
          <a:prstGeom prst="rect">
            <a:avLst/>
          </a:prstGeom>
          <a:noFill/>
        </p:spPr>
        <p:txBody>
          <a:bodyPr wrap="square" rtlCol="0">
            <a:spAutoFit/>
          </a:bodyPr>
          <a:lstStyle/>
          <a:p>
            <a:pPr marL="742950" lvl="1" indent="-285750">
              <a:buFont typeface="Wingdings" pitchFamily="2" charset="2"/>
              <a:buChar char="ü"/>
            </a:pPr>
            <a:r>
              <a:rPr lang="en-GB" sz="1200" dirty="0">
                <a:latin typeface="Calibri Light" panose="020F0302020204030204" pitchFamily="34" charset="0"/>
                <a:ea typeface="Calibri" panose="020F0502020204030204" pitchFamily="34" charset="0"/>
                <a:cs typeface="Calibri Light" panose="020F0302020204030204" pitchFamily="34" charset="0"/>
              </a:rPr>
              <a:t>Policy harmonisation for gender issues in the infrastructure sector </a:t>
            </a:r>
          </a:p>
          <a:p>
            <a:pPr marL="742950" lvl="1" indent="-285750">
              <a:buFont typeface="Wingdings" pitchFamily="2" charset="2"/>
              <a:buChar char="ü"/>
            </a:pPr>
            <a:r>
              <a:rPr lang="en-GB" sz="1200" dirty="0">
                <a:latin typeface="Calibri Light" panose="020F0302020204030204" pitchFamily="34" charset="0"/>
                <a:ea typeface="Calibri" panose="020F0502020204030204" pitchFamily="34" charset="0"/>
                <a:cs typeface="Calibri Light" panose="020F0302020204030204" pitchFamily="34" charset="0"/>
              </a:rPr>
              <a:t>To ensure gender-related goals and women's empowerment on the continent</a:t>
            </a:r>
          </a:p>
          <a:p>
            <a:endParaRPr lang="en-US" dirty="0"/>
          </a:p>
        </p:txBody>
      </p:sp>
      <p:sp>
        <p:nvSpPr>
          <p:cNvPr id="8" name="TextBox 7">
            <a:extLst>
              <a:ext uri="{FF2B5EF4-FFF2-40B4-BE49-F238E27FC236}">
                <a16:creationId xmlns:a16="http://schemas.microsoft.com/office/drawing/2014/main" id="{35541836-91EF-8D4C-806F-CC16EE2DE447}"/>
              </a:ext>
            </a:extLst>
          </p:cNvPr>
          <p:cNvSpPr txBox="1"/>
          <p:nvPr/>
        </p:nvSpPr>
        <p:spPr>
          <a:xfrm>
            <a:off x="6560028" y="2602523"/>
            <a:ext cx="2400356" cy="3693319"/>
          </a:xfrm>
          <a:prstGeom prst="rect">
            <a:avLst/>
          </a:prstGeom>
          <a:noFill/>
        </p:spPr>
        <p:txBody>
          <a:bodyPr wrap="square" rtlCol="0">
            <a:spAutoFit/>
          </a:bodyPr>
          <a:lstStyle/>
          <a:p>
            <a:pPr marL="401638" lvl="1" indent="-171450">
              <a:buFont typeface="Wingdings" pitchFamily="2" charset="2"/>
              <a:buChar char="ü"/>
            </a:pPr>
            <a:r>
              <a:rPr lang="en-GB" sz="1200" dirty="0">
                <a:latin typeface="Calibri Light" panose="020F0302020204030204" pitchFamily="34" charset="0"/>
                <a:ea typeface="Calibri" panose="020F0502020204030204" pitchFamily="34" charset="0"/>
                <a:cs typeface="Calibri Light" panose="020F0302020204030204" pitchFamily="34" charset="0"/>
              </a:rPr>
              <a:t>To identify the key policy constraints within the infrastructure institutional architecture and enabling environment that constrain women’s participation as users and contributors to the infrastructure life cycle in Africa; and </a:t>
            </a:r>
          </a:p>
          <a:p>
            <a:pPr marL="401638" lvl="1" indent="-171450">
              <a:buFont typeface="Wingdings" pitchFamily="2" charset="2"/>
              <a:buChar char="ü"/>
            </a:pPr>
            <a:r>
              <a:rPr lang="en-GB" sz="1200" dirty="0">
                <a:latin typeface="Calibri Light" panose="020F0302020204030204" pitchFamily="34" charset="0"/>
                <a:ea typeface="Calibri" panose="020F0502020204030204" pitchFamily="34" charset="0"/>
                <a:cs typeface="Calibri Light" panose="020F0302020204030204" pitchFamily="34" charset="0"/>
              </a:rPr>
              <a:t>To present priority policy priorities for the consideration of the PIDA SC to be further recommended for discussion and consideration by MS, RECs and other relevant stakeholders in the policy realm under the PAP2.</a:t>
            </a:r>
          </a:p>
          <a:p>
            <a:endParaRPr lang="en-US" dirty="0"/>
          </a:p>
        </p:txBody>
      </p:sp>
      <p:sp>
        <p:nvSpPr>
          <p:cNvPr id="9" name="TextBox 8">
            <a:extLst>
              <a:ext uri="{FF2B5EF4-FFF2-40B4-BE49-F238E27FC236}">
                <a16:creationId xmlns:a16="http://schemas.microsoft.com/office/drawing/2014/main" id="{36CC1F63-17DE-8E42-8CAC-1CEA28CA4780}"/>
              </a:ext>
            </a:extLst>
          </p:cNvPr>
          <p:cNvSpPr txBox="1"/>
          <p:nvPr/>
        </p:nvSpPr>
        <p:spPr>
          <a:xfrm>
            <a:off x="354566" y="3885168"/>
            <a:ext cx="2118035" cy="2215991"/>
          </a:xfrm>
          <a:prstGeom prst="rect">
            <a:avLst/>
          </a:prstGeom>
          <a:noFill/>
        </p:spPr>
        <p:txBody>
          <a:bodyPr wrap="square" rtlCol="0">
            <a:spAutoFit/>
          </a:bodyPr>
          <a:lstStyle/>
          <a:p>
            <a:pPr marL="401638" lvl="1" indent="-171450">
              <a:buFont typeface="Wingdings" pitchFamily="2" charset="2"/>
              <a:buChar char="ü"/>
            </a:pPr>
            <a:r>
              <a:rPr lang="en-GB" sz="1200" dirty="0">
                <a:latin typeface="Calibri Light" panose="020F0302020204030204" pitchFamily="34" charset="0"/>
                <a:cs typeface="Calibri Light" panose="020F0302020204030204" pitchFamily="34" charset="0"/>
              </a:rPr>
              <a:t>Member states policy design and decision makers</a:t>
            </a:r>
          </a:p>
          <a:p>
            <a:pPr marL="401638" lvl="1" indent="-171450">
              <a:buFont typeface="Wingdings" pitchFamily="2" charset="2"/>
              <a:buChar char="ü"/>
            </a:pPr>
            <a:r>
              <a:rPr lang="en-GB" sz="1200" dirty="0">
                <a:latin typeface="Calibri Light" panose="020F0302020204030204" pitchFamily="34" charset="0"/>
                <a:cs typeface="Calibri Light" panose="020F0302020204030204" pitchFamily="34" charset="0"/>
              </a:rPr>
              <a:t>RECs</a:t>
            </a:r>
          </a:p>
          <a:p>
            <a:pPr marL="401638" lvl="1" indent="-171450">
              <a:buFont typeface="Wingdings" pitchFamily="2" charset="2"/>
              <a:buChar char="ü"/>
            </a:pPr>
            <a:r>
              <a:rPr lang="en-GB" sz="1200" dirty="0">
                <a:latin typeface="Calibri Light" panose="020F0302020204030204" pitchFamily="34" charset="0"/>
                <a:cs typeface="Calibri Light" panose="020F0302020204030204" pitchFamily="34" charset="0"/>
              </a:rPr>
              <a:t>PIDA Steering Committee members</a:t>
            </a:r>
          </a:p>
          <a:p>
            <a:pPr marL="401638" lvl="1" indent="-171450">
              <a:buFont typeface="Wingdings" pitchFamily="2" charset="2"/>
              <a:buChar char="ü"/>
            </a:pPr>
            <a:r>
              <a:rPr lang="en-GB" sz="1200" dirty="0">
                <a:latin typeface="Calibri Light" panose="020F0302020204030204" pitchFamily="34" charset="0"/>
                <a:cs typeface="Calibri Light" panose="020F0302020204030204" pitchFamily="34" charset="0"/>
              </a:rPr>
              <a:t>Stakeholders: civil society, private sector, academia, research institutions, Think Tanks</a:t>
            </a:r>
            <a:endParaRPr lang="en-US" sz="1200" dirty="0">
              <a:latin typeface="Calibri Light" panose="020F0302020204030204" pitchFamily="34" charset="0"/>
              <a:cs typeface="Calibri Light" panose="020F0302020204030204" pitchFamily="34" charset="0"/>
            </a:endParaRPr>
          </a:p>
          <a:p>
            <a:endParaRPr lang="en-US" dirty="0"/>
          </a:p>
        </p:txBody>
      </p:sp>
    </p:spTree>
    <p:extLst>
      <p:ext uri="{BB962C8B-B14F-4D97-AF65-F5344CB8AC3E}">
        <p14:creationId xmlns:p14="http://schemas.microsoft.com/office/powerpoint/2010/main" val="39577580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31A084-649C-9C46-B263-4AA8CEA30F5B}"/>
              </a:ext>
            </a:extLst>
          </p:cNvPr>
          <p:cNvSpPr>
            <a:spLocks noGrp="1"/>
          </p:cNvSpPr>
          <p:nvPr>
            <p:ph type="title"/>
          </p:nvPr>
        </p:nvSpPr>
        <p:spPr/>
        <p:txBody>
          <a:bodyPr/>
          <a:lstStyle/>
          <a:p>
            <a:r>
              <a:rPr lang="en-US" dirty="0"/>
              <a:t>Gender-Responsive Infrastructure Planning &amp; Enabling Environment</a:t>
            </a:r>
          </a:p>
        </p:txBody>
      </p:sp>
      <p:sp>
        <p:nvSpPr>
          <p:cNvPr id="6" name="Oval 5">
            <a:extLst>
              <a:ext uri="{FF2B5EF4-FFF2-40B4-BE49-F238E27FC236}">
                <a16:creationId xmlns:a16="http://schemas.microsoft.com/office/drawing/2014/main" id="{3CDAB8D5-6B74-8D4C-B455-CF2F7219540F}"/>
              </a:ext>
            </a:extLst>
          </p:cNvPr>
          <p:cNvSpPr/>
          <p:nvPr/>
        </p:nvSpPr>
        <p:spPr>
          <a:xfrm>
            <a:off x="1184295" y="1169675"/>
            <a:ext cx="7077421" cy="1077219"/>
          </a:xfrm>
          <a:prstGeom prst="ellipse">
            <a:avLst/>
          </a:prstGeom>
          <a:solidFill>
            <a:schemeClr val="bg1">
              <a:lumMod val="85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0" name="Graphic 19" descr="Africa">
            <a:extLst>
              <a:ext uri="{FF2B5EF4-FFF2-40B4-BE49-F238E27FC236}">
                <a16:creationId xmlns:a16="http://schemas.microsoft.com/office/drawing/2014/main" id="{9ED90311-6E28-3F4C-BC30-7053514D9DC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463661" y="1618322"/>
            <a:ext cx="715798" cy="715798"/>
          </a:xfrm>
          <a:prstGeom prst="rect">
            <a:avLst/>
          </a:prstGeom>
        </p:spPr>
      </p:pic>
      <p:sp>
        <p:nvSpPr>
          <p:cNvPr id="5" name="TextBox 4">
            <a:extLst>
              <a:ext uri="{FF2B5EF4-FFF2-40B4-BE49-F238E27FC236}">
                <a16:creationId xmlns:a16="http://schemas.microsoft.com/office/drawing/2014/main" id="{32929F4C-4B28-0849-A106-1619BC73D95C}"/>
              </a:ext>
            </a:extLst>
          </p:cNvPr>
          <p:cNvSpPr txBox="1"/>
          <p:nvPr/>
        </p:nvSpPr>
        <p:spPr>
          <a:xfrm>
            <a:off x="2110191" y="1318484"/>
            <a:ext cx="5624836" cy="1077218"/>
          </a:xfrm>
          <a:prstGeom prst="rect">
            <a:avLst/>
          </a:prstGeom>
          <a:noFill/>
        </p:spPr>
        <p:txBody>
          <a:bodyPr wrap="square" rtlCol="0">
            <a:spAutoFit/>
          </a:bodyPr>
          <a:lstStyle/>
          <a:p>
            <a:r>
              <a:rPr lang="en-GB" sz="1600" dirty="0">
                <a:latin typeface="Calibri" panose="020F0502020204030204" pitchFamily="34" charset="0"/>
                <a:ea typeface="Calibri" panose="020F0502020204030204" pitchFamily="34" charset="0"/>
                <a:cs typeface="Calibri" panose="020F0502020204030204" pitchFamily="34" charset="0"/>
              </a:rPr>
              <a:t>Promote the implementation of national, regional and continental policy, legal and regulatory frameworks for gender-responsive infrastructure </a:t>
            </a:r>
          </a:p>
          <a:p>
            <a:endParaRPr lang="en-US" sz="1600" dirty="0"/>
          </a:p>
        </p:txBody>
      </p:sp>
      <p:grpSp>
        <p:nvGrpSpPr>
          <p:cNvPr id="19" name="Group 18">
            <a:extLst>
              <a:ext uri="{FF2B5EF4-FFF2-40B4-BE49-F238E27FC236}">
                <a16:creationId xmlns:a16="http://schemas.microsoft.com/office/drawing/2014/main" id="{67D7197A-7113-E046-A252-C0C7210BA512}"/>
              </a:ext>
            </a:extLst>
          </p:cNvPr>
          <p:cNvGrpSpPr/>
          <p:nvPr/>
        </p:nvGrpSpPr>
        <p:grpSpPr>
          <a:xfrm>
            <a:off x="1184116" y="5032471"/>
            <a:ext cx="7077600" cy="1076400"/>
            <a:chOff x="240323" y="2177862"/>
            <a:chExt cx="4419600" cy="820615"/>
          </a:xfrm>
        </p:grpSpPr>
        <p:sp>
          <p:nvSpPr>
            <p:cNvPr id="8" name="Oval 7">
              <a:extLst>
                <a:ext uri="{FF2B5EF4-FFF2-40B4-BE49-F238E27FC236}">
                  <a16:creationId xmlns:a16="http://schemas.microsoft.com/office/drawing/2014/main" id="{3344B81B-EF84-CA42-A4FD-BF10F30165D7}"/>
                </a:ext>
              </a:extLst>
            </p:cNvPr>
            <p:cNvSpPr/>
            <p:nvPr/>
          </p:nvSpPr>
          <p:spPr>
            <a:xfrm>
              <a:off x="240323" y="2177862"/>
              <a:ext cx="4419600" cy="820615"/>
            </a:xfrm>
            <a:prstGeom prst="ellipse">
              <a:avLst/>
            </a:prstGeom>
            <a:solidFill>
              <a:schemeClr val="bg1">
                <a:lumMod val="85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extLst>
                <a:ext uri="{FF2B5EF4-FFF2-40B4-BE49-F238E27FC236}">
                  <a16:creationId xmlns:a16="http://schemas.microsoft.com/office/drawing/2014/main" id="{53CEE2AA-5108-B74A-B13F-4644FF89C9FE}"/>
                </a:ext>
              </a:extLst>
            </p:cNvPr>
            <p:cNvSpPr txBox="1"/>
            <p:nvPr/>
          </p:nvSpPr>
          <p:spPr>
            <a:xfrm>
              <a:off x="818611" y="2305510"/>
              <a:ext cx="3566458" cy="633527"/>
            </a:xfrm>
            <a:prstGeom prst="rect">
              <a:avLst/>
            </a:prstGeom>
            <a:noFill/>
          </p:spPr>
          <p:txBody>
            <a:bodyPr wrap="square" rtlCol="0">
              <a:spAutoFit/>
            </a:bodyPr>
            <a:lstStyle/>
            <a:p>
              <a:r>
                <a:rPr lang="en-GB" sz="1600" dirty="0">
                  <a:ea typeface="Calibri" panose="020F0502020204030204" pitchFamily="34" charset="0"/>
                  <a:cs typeface="Times New Roman" panose="02020603050405020304" pitchFamily="18" charset="0"/>
                </a:rPr>
                <a:t>Systematically collect and analyse gender-disaggregated data and build evidence and context on gender infrastructure needs at national, regional, and local levels</a:t>
              </a:r>
              <a:endParaRPr lang="en-US" sz="1600" dirty="0"/>
            </a:p>
          </p:txBody>
        </p:sp>
      </p:grpSp>
      <p:grpSp>
        <p:nvGrpSpPr>
          <p:cNvPr id="31" name="Group 30">
            <a:extLst>
              <a:ext uri="{FF2B5EF4-FFF2-40B4-BE49-F238E27FC236}">
                <a16:creationId xmlns:a16="http://schemas.microsoft.com/office/drawing/2014/main" id="{20D7357C-D679-744F-A2CD-103B25D08CA3}"/>
              </a:ext>
            </a:extLst>
          </p:cNvPr>
          <p:cNvGrpSpPr/>
          <p:nvPr/>
        </p:nvGrpSpPr>
        <p:grpSpPr>
          <a:xfrm>
            <a:off x="1184116" y="2452409"/>
            <a:ext cx="7077600" cy="1157122"/>
            <a:chOff x="240323" y="2177862"/>
            <a:chExt cx="4419600" cy="882155"/>
          </a:xfrm>
        </p:grpSpPr>
        <p:sp>
          <p:nvSpPr>
            <p:cNvPr id="33" name="Oval 32">
              <a:extLst>
                <a:ext uri="{FF2B5EF4-FFF2-40B4-BE49-F238E27FC236}">
                  <a16:creationId xmlns:a16="http://schemas.microsoft.com/office/drawing/2014/main" id="{840DB6E6-1DF0-924A-BCC3-FE3E5BD06294}"/>
                </a:ext>
              </a:extLst>
            </p:cNvPr>
            <p:cNvSpPr/>
            <p:nvPr/>
          </p:nvSpPr>
          <p:spPr>
            <a:xfrm>
              <a:off x="240323" y="2177862"/>
              <a:ext cx="4419600" cy="820615"/>
            </a:xfrm>
            <a:prstGeom prst="ellipse">
              <a:avLst/>
            </a:prstGeom>
            <a:solidFill>
              <a:schemeClr val="bg1">
                <a:lumMod val="85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extBox 34">
              <a:extLst>
                <a:ext uri="{FF2B5EF4-FFF2-40B4-BE49-F238E27FC236}">
                  <a16:creationId xmlns:a16="http://schemas.microsoft.com/office/drawing/2014/main" id="{37326361-28CA-684E-8D4E-1DBC4692DA45}"/>
                </a:ext>
              </a:extLst>
            </p:cNvPr>
            <p:cNvSpPr txBox="1"/>
            <p:nvPr/>
          </p:nvSpPr>
          <p:spPr>
            <a:xfrm>
              <a:off x="645572" y="2464613"/>
              <a:ext cx="3962400" cy="182513"/>
            </a:xfrm>
            <a:prstGeom prst="rect">
              <a:avLst/>
            </a:prstGeom>
            <a:noFill/>
          </p:spPr>
          <p:txBody>
            <a:bodyPr wrap="square" rtlCol="0">
              <a:spAutoFit/>
            </a:bodyPr>
            <a:lstStyle/>
            <a:p>
              <a:pPr lvl="0">
                <a:lnSpc>
                  <a:spcPct val="115000"/>
                </a:lnSpc>
                <a:spcAft>
                  <a:spcPts val="600"/>
                </a:spcAft>
              </a:pPr>
              <a:r>
                <a:rPr lang="en-GB" sz="1600" dirty="0">
                  <a:latin typeface="Calibri" panose="020F0502020204030204" pitchFamily="34" charset="0"/>
                  <a:ea typeface="Calibri" panose="020F0502020204030204" pitchFamily="34" charset="0"/>
                  <a:cs typeface="Calibri" panose="020F0502020204030204" pitchFamily="34" charset="0"/>
                </a:rPr>
                <a:t>Provide for the different infrastructure needs of both women and men </a:t>
              </a:r>
            </a:p>
          </p:txBody>
        </p:sp>
        <p:pic>
          <p:nvPicPr>
            <p:cNvPr id="37" name="Graphic 36" descr="Woman">
              <a:extLst>
                <a:ext uri="{FF2B5EF4-FFF2-40B4-BE49-F238E27FC236}">
                  <a16:creationId xmlns:a16="http://schemas.microsoft.com/office/drawing/2014/main" id="{567B7007-54D6-6B41-AE73-91886F3A3E88}"/>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085632" y="2722496"/>
              <a:ext cx="299436" cy="337521"/>
            </a:xfrm>
            <a:prstGeom prst="rect">
              <a:avLst/>
            </a:prstGeom>
          </p:spPr>
        </p:pic>
      </p:grpSp>
      <p:pic>
        <p:nvPicPr>
          <p:cNvPr id="24" name="Graphic 23" descr="Man">
            <a:extLst>
              <a:ext uri="{FF2B5EF4-FFF2-40B4-BE49-F238E27FC236}">
                <a16:creationId xmlns:a16="http://schemas.microsoft.com/office/drawing/2014/main" id="{2307152F-689F-6340-B621-7C995A7F022B}"/>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581800" y="3144142"/>
            <a:ext cx="479521" cy="479521"/>
          </a:xfrm>
          <a:prstGeom prst="rect">
            <a:avLst/>
          </a:prstGeom>
        </p:spPr>
      </p:pic>
      <p:sp>
        <p:nvSpPr>
          <p:cNvPr id="39" name="Oval 38">
            <a:extLst>
              <a:ext uri="{FF2B5EF4-FFF2-40B4-BE49-F238E27FC236}">
                <a16:creationId xmlns:a16="http://schemas.microsoft.com/office/drawing/2014/main" id="{D203E6BF-C879-AB40-8B58-13935AB44B80}"/>
              </a:ext>
            </a:extLst>
          </p:cNvPr>
          <p:cNvSpPr/>
          <p:nvPr/>
        </p:nvSpPr>
        <p:spPr>
          <a:xfrm>
            <a:off x="1184116" y="3742440"/>
            <a:ext cx="7077600" cy="1076400"/>
          </a:xfrm>
          <a:prstGeom prst="ellipse">
            <a:avLst/>
          </a:prstGeom>
          <a:solidFill>
            <a:schemeClr val="bg1">
              <a:lumMod val="85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extBox 39">
            <a:extLst>
              <a:ext uri="{FF2B5EF4-FFF2-40B4-BE49-F238E27FC236}">
                <a16:creationId xmlns:a16="http://schemas.microsoft.com/office/drawing/2014/main" id="{90735CA9-E3E7-9D4D-8CF7-A36905EF9A95}"/>
              </a:ext>
            </a:extLst>
          </p:cNvPr>
          <p:cNvSpPr txBox="1"/>
          <p:nvPr/>
        </p:nvSpPr>
        <p:spPr>
          <a:xfrm>
            <a:off x="1880939" y="3943511"/>
            <a:ext cx="6345434" cy="647228"/>
          </a:xfrm>
          <a:prstGeom prst="rect">
            <a:avLst/>
          </a:prstGeom>
          <a:noFill/>
        </p:spPr>
        <p:txBody>
          <a:bodyPr wrap="square" rtlCol="0">
            <a:spAutoFit/>
          </a:bodyPr>
          <a:lstStyle/>
          <a:p>
            <a:pPr lvl="0">
              <a:lnSpc>
                <a:spcPct val="115000"/>
              </a:lnSpc>
              <a:spcAft>
                <a:spcPts val="600"/>
              </a:spcAft>
            </a:pPr>
            <a:r>
              <a:rPr lang="en-GB" sz="1600" dirty="0">
                <a:latin typeface="Calibri" panose="020F0502020204030204" pitchFamily="34" charset="0"/>
                <a:ea typeface="Calibri" panose="020F0502020204030204" pitchFamily="34" charset="0"/>
                <a:cs typeface="Calibri" panose="020F0502020204030204" pitchFamily="34" charset="0"/>
              </a:rPr>
              <a:t>Build capacity of decision-makers and practitioners to ensure gender sensitivity and responsiveness</a:t>
            </a:r>
          </a:p>
        </p:txBody>
      </p:sp>
      <p:pic>
        <p:nvPicPr>
          <p:cNvPr id="42" name="Graphic 41" descr="Person with idea">
            <a:extLst>
              <a:ext uri="{FF2B5EF4-FFF2-40B4-BE49-F238E27FC236}">
                <a16:creationId xmlns:a16="http://schemas.microsoft.com/office/drawing/2014/main" id="{E34585C4-99F2-5C44-9507-FDA91324BD3B}"/>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592787" y="4170117"/>
            <a:ext cx="585734" cy="619431"/>
          </a:xfrm>
          <a:prstGeom prst="rect">
            <a:avLst/>
          </a:prstGeom>
        </p:spPr>
      </p:pic>
      <p:pic>
        <p:nvPicPr>
          <p:cNvPr id="43" name="Graphic 42" descr="Checklist">
            <a:extLst>
              <a:ext uri="{FF2B5EF4-FFF2-40B4-BE49-F238E27FC236}">
                <a16:creationId xmlns:a16="http://schemas.microsoft.com/office/drawing/2014/main" id="{806107DD-B714-4443-BBBA-019CB4C802BC}"/>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7734116" y="5655597"/>
            <a:ext cx="492257" cy="492257"/>
          </a:xfrm>
          <a:prstGeom prst="rect">
            <a:avLst/>
          </a:prstGeom>
        </p:spPr>
      </p:pic>
    </p:spTree>
    <p:extLst>
      <p:ext uri="{BB962C8B-B14F-4D97-AF65-F5344CB8AC3E}">
        <p14:creationId xmlns:p14="http://schemas.microsoft.com/office/powerpoint/2010/main" val="6855587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id="{D87A8D28-C310-9E4A-8DFC-B5D28C082396}"/>
              </a:ext>
            </a:extLst>
          </p:cNvPr>
          <p:cNvSpPr/>
          <p:nvPr/>
        </p:nvSpPr>
        <p:spPr>
          <a:xfrm>
            <a:off x="1296809" y="2590800"/>
            <a:ext cx="7077600" cy="1725485"/>
          </a:xfrm>
          <a:prstGeom prst="ellipse">
            <a:avLst/>
          </a:prstGeom>
          <a:solidFill>
            <a:schemeClr val="bg1">
              <a:lumMod val="85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131A084-649C-9C46-B263-4AA8CEA30F5B}"/>
              </a:ext>
            </a:extLst>
          </p:cNvPr>
          <p:cNvSpPr>
            <a:spLocks noGrp="1"/>
          </p:cNvSpPr>
          <p:nvPr>
            <p:ph type="title"/>
          </p:nvPr>
        </p:nvSpPr>
        <p:spPr/>
        <p:txBody>
          <a:bodyPr/>
          <a:lstStyle/>
          <a:p>
            <a:r>
              <a:rPr lang="en-US" dirty="0"/>
              <a:t>Gender-Responsive Financing</a:t>
            </a:r>
          </a:p>
        </p:txBody>
      </p:sp>
      <p:sp>
        <p:nvSpPr>
          <p:cNvPr id="17" name="TextBox 16">
            <a:extLst>
              <a:ext uri="{FF2B5EF4-FFF2-40B4-BE49-F238E27FC236}">
                <a16:creationId xmlns:a16="http://schemas.microsoft.com/office/drawing/2014/main" id="{896AC41D-94D0-3249-B2DF-03F83B4D0DB3}"/>
              </a:ext>
            </a:extLst>
          </p:cNvPr>
          <p:cNvSpPr txBox="1"/>
          <p:nvPr/>
        </p:nvSpPr>
        <p:spPr>
          <a:xfrm>
            <a:off x="1998324" y="3136612"/>
            <a:ext cx="5674571" cy="584775"/>
          </a:xfrm>
          <a:prstGeom prst="rect">
            <a:avLst/>
          </a:prstGeom>
          <a:noFill/>
        </p:spPr>
        <p:txBody>
          <a:bodyPr wrap="square" rtlCol="0">
            <a:spAutoFit/>
          </a:bodyPr>
          <a:lstStyle/>
          <a:p>
            <a:r>
              <a:rPr lang="en-GB" sz="1600" dirty="0">
                <a:latin typeface="Calibri" panose="020F0502020204030204" pitchFamily="34" charset="0"/>
                <a:ea typeface="Calibri" panose="020F0502020204030204" pitchFamily="34" charset="0"/>
                <a:cs typeface="Calibri" panose="020F0502020204030204" pitchFamily="34" charset="0"/>
              </a:rPr>
              <a:t>Ensure national and regional gender-responsive infrastructure policy objectives are properly financed and resourced</a:t>
            </a:r>
            <a:endParaRPr lang="en-US" sz="1600" dirty="0">
              <a:latin typeface="Calibri" panose="020F0502020204030204" pitchFamily="34" charset="0"/>
              <a:cs typeface="Calibri" panose="020F0502020204030204" pitchFamily="34" charset="0"/>
            </a:endParaRPr>
          </a:p>
        </p:txBody>
      </p:sp>
      <p:pic>
        <p:nvPicPr>
          <p:cNvPr id="32" name="Graphic 31" descr="Money">
            <a:extLst>
              <a:ext uri="{FF2B5EF4-FFF2-40B4-BE49-F238E27FC236}">
                <a16:creationId xmlns:a16="http://schemas.microsoft.com/office/drawing/2014/main" id="{F9C26236-007A-4140-8604-A0EDE952077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189677" y="3757772"/>
            <a:ext cx="763236" cy="707682"/>
          </a:xfrm>
          <a:prstGeom prst="rect">
            <a:avLst/>
          </a:prstGeom>
        </p:spPr>
      </p:pic>
    </p:spTree>
    <p:extLst>
      <p:ext uri="{BB962C8B-B14F-4D97-AF65-F5344CB8AC3E}">
        <p14:creationId xmlns:p14="http://schemas.microsoft.com/office/powerpoint/2010/main" val="17678983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31A084-649C-9C46-B263-4AA8CEA30F5B}"/>
              </a:ext>
            </a:extLst>
          </p:cNvPr>
          <p:cNvSpPr>
            <a:spLocks noGrp="1"/>
          </p:cNvSpPr>
          <p:nvPr>
            <p:ph type="title"/>
          </p:nvPr>
        </p:nvSpPr>
        <p:spPr/>
        <p:txBody>
          <a:bodyPr/>
          <a:lstStyle/>
          <a:p>
            <a:r>
              <a:rPr lang="en-US" dirty="0"/>
              <a:t>Gender-Responsive Supply Chain and Procurement</a:t>
            </a:r>
          </a:p>
        </p:txBody>
      </p:sp>
      <p:sp>
        <p:nvSpPr>
          <p:cNvPr id="4" name="Oval 3">
            <a:extLst>
              <a:ext uri="{FF2B5EF4-FFF2-40B4-BE49-F238E27FC236}">
                <a16:creationId xmlns:a16="http://schemas.microsoft.com/office/drawing/2014/main" id="{3562D759-7AA0-F946-B539-20AF9A36E30D}"/>
              </a:ext>
            </a:extLst>
          </p:cNvPr>
          <p:cNvSpPr/>
          <p:nvPr/>
        </p:nvSpPr>
        <p:spPr>
          <a:xfrm>
            <a:off x="698501" y="2247900"/>
            <a:ext cx="7660192" cy="1981200"/>
          </a:xfrm>
          <a:prstGeom prst="ellipse">
            <a:avLst/>
          </a:prstGeom>
          <a:solidFill>
            <a:schemeClr val="bg1">
              <a:lumMod val="85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extBox 15">
            <a:extLst>
              <a:ext uri="{FF2B5EF4-FFF2-40B4-BE49-F238E27FC236}">
                <a16:creationId xmlns:a16="http://schemas.microsoft.com/office/drawing/2014/main" id="{A2FAB89B-54C4-104E-8EC5-9F0B2F40F1AD}"/>
              </a:ext>
            </a:extLst>
          </p:cNvPr>
          <p:cNvSpPr txBox="1"/>
          <p:nvPr/>
        </p:nvSpPr>
        <p:spPr>
          <a:xfrm>
            <a:off x="1430601" y="2634328"/>
            <a:ext cx="6540500" cy="1208344"/>
          </a:xfrm>
          <a:prstGeom prst="rect">
            <a:avLst/>
          </a:prstGeom>
          <a:noFill/>
        </p:spPr>
        <p:txBody>
          <a:bodyPr wrap="square" rtlCol="0">
            <a:spAutoFit/>
          </a:bodyPr>
          <a:lstStyle/>
          <a:p>
            <a:pPr lvl="0">
              <a:lnSpc>
                <a:spcPct val="115000"/>
              </a:lnSpc>
              <a:spcAft>
                <a:spcPts val="600"/>
              </a:spcAft>
            </a:pPr>
            <a:r>
              <a:rPr lang="en-GB" sz="1600" dirty="0">
                <a:latin typeface="Calibri" panose="020F0502020204030204" pitchFamily="34" charset="0"/>
                <a:ea typeface="Calibri" panose="020F0502020204030204" pitchFamily="34" charset="0"/>
                <a:cs typeface="Calibri" panose="020F0502020204030204" pitchFamily="34" charset="0"/>
              </a:rPr>
              <a:t>Promote gender responsive procurement processes by increasing women’s participation and women-owned businesses in the supply and value chain. Identify and promote supporting policies for public and private procurement processes at national, regional and continental levels</a:t>
            </a:r>
          </a:p>
        </p:txBody>
      </p:sp>
      <p:pic>
        <p:nvPicPr>
          <p:cNvPr id="30" name="Graphic 29" descr="Business Growth">
            <a:extLst>
              <a:ext uri="{FF2B5EF4-FFF2-40B4-BE49-F238E27FC236}">
                <a16:creationId xmlns:a16="http://schemas.microsoft.com/office/drawing/2014/main" id="{7914A9D5-5E0A-DB44-BDE7-EC801FD9E94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215693" y="3429001"/>
            <a:ext cx="1039676" cy="1039676"/>
          </a:xfrm>
          <a:prstGeom prst="rect">
            <a:avLst/>
          </a:prstGeom>
        </p:spPr>
      </p:pic>
    </p:spTree>
    <p:extLst>
      <p:ext uri="{BB962C8B-B14F-4D97-AF65-F5344CB8AC3E}">
        <p14:creationId xmlns:p14="http://schemas.microsoft.com/office/powerpoint/2010/main" val="28702410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31A084-649C-9C46-B263-4AA8CEA30F5B}"/>
              </a:ext>
            </a:extLst>
          </p:cNvPr>
          <p:cNvSpPr>
            <a:spLocks noGrp="1"/>
          </p:cNvSpPr>
          <p:nvPr>
            <p:ph type="title"/>
          </p:nvPr>
        </p:nvSpPr>
        <p:spPr/>
        <p:txBody>
          <a:bodyPr/>
          <a:lstStyle/>
          <a:p>
            <a:r>
              <a:rPr lang="en-US" dirty="0"/>
              <a:t>Gender-Responsive Employment in the Infrastructure Sector</a:t>
            </a:r>
          </a:p>
        </p:txBody>
      </p:sp>
      <p:sp>
        <p:nvSpPr>
          <p:cNvPr id="12" name="Oval 11">
            <a:extLst>
              <a:ext uri="{FF2B5EF4-FFF2-40B4-BE49-F238E27FC236}">
                <a16:creationId xmlns:a16="http://schemas.microsoft.com/office/drawing/2014/main" id="{985B3C58-8EE1-3245-A30C-572DAC77C83A}"/>
              </a:ext>
            </a:extLst>
          </p:cNvPr>
          <p:cNvSpPr/>
          <p:nvPr/>
        </p:nvSpPr>
        <p:spPr>
          <a:xfrm>
            <a:off x="1118587" y="2344418"/>
            <a:ext cx="7269965" cy="2049782"/>
          </a:xfrm>
          <a:prstGeom prst="ellipse">
            <a:avLst/>
          </a:prstGeom>
          <a:solidFill>
            <a:schemeClr val="bg1">
              <a:lumMod val="85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a:extLst>
              <a:ext uri="{FF2B5EF4-FFF2-40B4-BE49-F238E27FC236}">
                <a16:creationId xmlns:a16="http://schemas.microsoft.com/office/drawing/2014/main" id="{6346ED80-186B-F04B-8AC0-6162877CD7FE}"/>
              </a:ext>
            </a:extLst>
          </p:cNvPr>
          <p:cNvSpPr txBox="1"/>
          <p:nvPr/>
        </p:nvSpPr>
        <p:spPr>
          <a:xfrm>
            <a:off x="1669673" y="2830700"/>
            <a:ext cx="6167791" cy="1077218"/>
          </a:xfrm>
          <a:prstGeom prst="rect">
            <a:avLst/>
          </a:prstGeom>
          <a:noFill/>
        </p:spPr>
        <p:txBody>
          <a:bodyPr wrap="square" rtlCol="0">
            <a:spAutoFit/>
          </a:bodyPr>
          <a:lstStyle/>
          <a:p>
            <a:r>
              <a:rPr lang="en-GB" sz="1600" dirty="0">
                <a:latin typeface="Calibri" panose="020F0502020204030204" pitchFamily="34" charset="0"/>
                <a:cs typeface="Calibri" panose="020F0502020204030204" pitchFamily="34" charset="0"/>
              </a:rPr>
              <a:t>Attract and retain more women as employees at different levels of the infrastructure sector through differentiated positive actions starting with infrastructure-relevant education and capacity building and going all the way to gender sensitive employment policies</a:t>
            </a:r>
            <a:endParaRPr lang="en-US" sz="1600" dirty="0">
              <a:latin typeface="Calibri" panose="020F0502020204030204" pitchFamily="34" charset="0"/>
              <a:cs typeface="Calibri" panose="020F0502020204030204" pitchFamily="34" charset="0"/>
            </a:endParaRPr>
          </a:p>
        </p:txBody>
      </p:sp>
      <p:pic>
        <p:nvPicPr>
          <p:cNvPr id="36" name="Graphic 35" descr="Handshake">
            <a:extLst>
              <a:ext uri="{FF2B5EF4-FFF2-40B4-BE49-F238E27FC236}">
                <a16:creationId xmlns:a16="http://schemas.microsoft.com/office/drawing/2014/main" id="{6C3C66E1-94C2-A047-974B-D4334CBFF40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06127" y="3769142"/>
            <a:ext cx="868199" cy="868199"/>
          </a:xfrm>
          <a:prstGeom prst="rect">
            <a:avLst/>
          </a:prstGeom>
        </p:spPr>
      </p:pic>
    </p:spTree>
    <p:extLst>
      <p:ext uri="{BB962C8B-B14F-4D97-AF65-F5344CB8AC3E}">
        <p14:creationId xmlns:p14="http://schemas.microsoft.com/office/powerpoint/2010/main" val="21708199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pPr algn="ctr"/>
            <a:r>
              <a:rPr lang="en-US" b="1" dirty="0"/>
              <a:t>Thank you</a:t>
            </a:r>
            <a:br>
              <a:rPr lang="en-US" b="1" dirty="0"/>
            </a:br>
            <a:r>
              <a:rPr lang="en-US" b="1" dirty="0"/>
              <a:t>Merci</a:t>
            </a:r>
            <a:br>
              <a:rPr lang="en-US" b="1" dirty="0"/>
            </a:br>
            <a:r>
              <a:rPr lang="ar-AE" b="1" dirty="0"/>
              <a:t>شكرا</a:t>
            </a:r>
            <a:r>
              <a:rPr lang="en-US" b="1" dirty="0"/>
              <a:t> </a:t>
            </a:r>
            <a:br>
              <a:rPr lang="en-US" b="1" dirty="0"/>
            </a:br>
            <a:r>
              <a:rPr lang="pt-PT" b="1" dirty="0"/>
              <a:t>Obrigado</a:t>
            </a:r>
            <a:endParaRPr lang="en-GB" dirty="0"/>
          </a:p>
        </p:txBody>
      </p:sp>
    </p:spTree>
    <p:extLst>
      <p:ext uri="{BB962C8B-B14F-4D97-AF65-F5344CB8AC3E}">
        <p14:creationId xmlns:p14="http://schemas.microsoft.com/office/powerpoint/2010/main" val="15515253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F68D9B-CBBF-46AE-B905-A0CB9FA458DF}"/>
              </a:ext>
            </a:extLst>
          </p:cNvPr>
          <p:cNvSpPr>
            <a:spLocks noGrp="1"/>
          </p:cNvSpPr>
          <p:nvPr>
            <p:ph type="title"/>
          </p:nvPr>
        </p:nvSpPr>
        <p:spPr/>
        <p:txBody>
          <a:bodyPr/>
          <a:lstStyle/>
          <a:p>
            <a:r>
              <a:rPr lang="en-US" dirty="0"/>
              <a:t>Gender Responsive Infrastructure Development</a:t>
            </a:r>
          </a:p>
        </p:txBody>
      </p:sp>
      <p:sp>
        <p:nvSpPr>
          <p:cNvPr id="6" name="Text Placeholder 5">
            <a:extLst>
              <a:ext uri="{FF2B5EF4-FFF2-40B4-BE49-F238E27FC236}">
                <a16:creationId xmlns:a16="http://schemas.microsoft.com/office/drawing/2014/main" id="{BEEE364B-BF50-4205-900F-92DD46311438}"/>
              </a:ext>
            </a:extLst>
          </p:cNvPr>
          <p:cNvSpPr>
            <a:spLocks noGrp="1"/>
          </p:cNvSpPr>
          <p:nvPr>
            <p:ph type="body" sz="quarter" idx="13"/>
          </p:nvPr>
        </p:nvSpPr>
        <p:spPr/>
        <p:txBody>
          <a:bodyPr/>
          <a:lstStyle/>
          <a:p>
            <a:r>
              <a:rPr lang="en-US" dirty="0"/>
              <a:t>Proposed Agenda</a:t>
            </a:r>
          </a:p>
        </p:txBody>
      </p:sp>
      <p:graphicFrame>
        <p:nvGraphicFramePr>
          <p:cNvPr id="10" name="Content Placeholder 9">
            <a:extLst>
              <a:ext uri="{FF2B5EF4-FFF2-40B4-BE49-F238E27FC236}">
                <a16:creationId xmlns:a16="http://schemas.microsoft.com/office/drawing/2014/main" id="{2F29DA54-6E51-4A4B-A3F7-3A8B9C2DFBC4}"/>
              </a:ext>
            </a:extLst>
          </p:cNvPr>
          <p:cNvGraphicFramePr>
            <a:graphicFrameLocks noGrp="1"/>
          </p:cNvGraphicFramePr>
          <p:nvPr>
            <p:ph idx="1"/>
            <p:extLst>
              <p:ext uri="{D42A27DB-BD31-4B8C-83A1-F6EECF244321}">
                <p14:modId xmlns:p14="http://schemas.microsoft.com/office/powerpoint/2010/main" val="455637153"/>
              </p:ext>
            </p:extLst>
          </p:nvPr>
        </p:nvGraphicFramePr>
        <p:xfrm>
          <a:off x="129393" y="1218977"/>
          <a:ext cx="8858249" cy="4493982"/>
        </p:xfrm>
        <a:graphic>
          <a:graphicData uri="http://schemas.openxmlformats.org/drawingml/2006/table">
            <a:tbl>
              <a:tblPr firstRow="1" firstCol="1" bandRow="1">
                <a:tableStyleId>{5C22544A-7EE6-4342-B048-85BDC9FD1C3A}</a:tableStyleId>
              </a:tblPr>
              <a:tblGrid>
                <a:gridCol w="2292303">
                  <a:extLst>
                    <a:ext uri="{9D8B030D-6E8A-4147-A177-3AD203B41FA5}">
                      <a16:colId xmlns:a16="http://schemas.microsoft.com/office/drawing/2014/main" val="417000422"/>
                    </a:ext>
                  </a:extLst>
                </a:gridCol>
                <a:gridCol w="6565946">
                  <a:extLst>
                    <a:ext uri="{9D8B030D-6E8A-4147-A177-3AD203B41FA5}">
                      <a16:colId xmlns:a16="http://schemas.microsoft.com/office/drawing/2014/main" val="4232237058"/>
                    </a:ext>
                  </a:extLst>
                </a:gridCol>
              </a:tblGrid>
              <a:tr h="347378">
                <a:tc>
                  <a:txBody>
                    <a:bodyPr/>
                    <a:lstStyle/>
                    <a:p>
                      <a:pPr marL="0" marR="0" fontAlgn="base">
                        <a:lnSpc>
                          <a:spcPct val="106000"/>
                        </a:lnSpc>
                        <a:spcBef>
                          <a:spcPts val="0"/>
                        </a:spcBef>
                        <a:spcAft>
                          <a:spcPts val="0"/>
                        </a:spcAft>
                      </a:pPr>
                      <a:r>
                        <a:rPr lang="en-GB" sz="1200" cap="all">
                          <a:effectLst/>
                        </a:rPr>
                        <a:t>TIME (</a:t>
                      </a:r>
                      <a:r>
                        <a:rPr lang="en-ZA" sz="1200" cap="all">
                          <a:effectLst/>
                        </a:rPr>
                        <a:t>GMT)</a:t>
                      </a:r>
                      <a:r>
                        <a:rPr lang="en-US" sz="1200" cap="all">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fontAlgn="base">
                        <a:lnSpc>
                          <a:spcPct val="106000"/>
                        </a:lnSpc>
                        <a:spcBef>
                          <a:spcPts val="0"/>
                        </a:spcBef>
                        <a:spcAft>
                          <a:spcPts val="0"/>
                        </a:spcAft>
                      </a:pPr>
                      <a:r>
                        <a:rPr lang="en-GB" sz="2000" cap="all" dirty="0">
                          <a:effectLst/>
                        </a:rPr>
                        <a:t>AGENDA ITEM</a:t>
                      </a:r>
                      <a:r>
                        <a:rPr lang="en-US" sz="2000" cap="all" dirty="0">
                          <a:effectLst/>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634231650"/>
                  </a:ext>
                </a:extLst>
              </a:tr>
              <a:tr h="927144">
                <a:tc>
                  <a:txBody>
                    <a:bodyPr/>
                    <a:lstStyle/>
                    <a:p>
                      <a:pPr marL="0" marR="0" fontAlgn="base">
                        <a:lnSpc>
                          <a:spcPct val="106000"/>
                        </a:lnSpc>
                        <a:spcBef>
                          <a:spcPts val="0"/>
                        </a:spcBef>
                        <a:spcAft>
                          <a:spcPts val="0"/>
                        </a:spcAft>
                      </a:pPr>
                      <a:r>
                        <a:rPr lang="en-GB" sz="1200" b="0" cap="all" dirty="0">
                          <a:effectLst/>
                        </a:rPr>
                        <a:t>10:00 to 10:15</a:t>
                      </a:r>
                      <a:endParaRPr lang="en-U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fontAlgn="base">
                        <a:lnSpc>
                          <a:spcPct val="106000"/>
                        </a:lnSpc>
                        <a:spcBef>
                          <a:spcPts val="0"/>
                        </a:spcBef>
                        <a:spcAft>
                          <a:spcPts val="0"/>
                        </a:spcAft>
                      </a:pPr>
                      <a:r>
                        <a:rPr lang="en-GB" sz="2000" b="0" dirty="0">
                          <a:effectLst/>
                        </a:rPr>
                        <a:t>Risks to Agenda 2063 from gender-blind infrastructure:  Outlining the Problems and issues of Women’s Reduced Participation and Exclusion from the Infrastructure Sector </a:t>
                      </a:r>
                      <a:endParaRPr lang="en-US" sz="2000" b="0" dirty="0">
                        <a:effectLst/>
                      </a:endParaRPr>
                    </a:p>
                    <a:p>
                      <a:pPr marL="0" marR="0" fontAlgn="base">
                        <a:lnSpc>
                          <a:spcPct val="106000"/>
                        </a:lnSpc>
                        <a:spcBef>
                          <a:spcPts val="0"/>
                        </a:spcBef>
                        <a:spcAft>
                          <a:spcPts val="0"/>
                        </a:spcAft>
                      </a:pPr>
                      <a:r>
                        <a:rPr lang="en-GB" sz="2000" b="0" dirty="0">
                          <a:effectLst/>
                        </a:rPr>
                        <a:t> </a:t>
                      </a:r>
                      <a:endParaRPr lang="en-US" sz="2000" b="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558910651"/>
                  </a:ext>
                </a:extLst>
              </a:tr>
              <a:tr h="837558">
                <a:tc>
                  <a:txBody>
                    <a:bodyPr/>
                    <a:lstStyle/>
                    <a:p>
                      <a:pPr marL="0" marR="0" fontAlgn="base">
                        <a:lnSpc>
                          <a:spcPct val="106000"/>
                        </a:lnSpc>
                        <a:spcBef>
                          <a:spcPts val="0"/>
                        </a:spcBef>
                        <a:spcAft>
                          <a:spcPts val="0"/>
                        </a:spcAft>
                      </a:pPr>
                      <a:r>
                        <a:rPr lang="en-GB" sz="1200" b="0" cap="all">
                          <a:effectLst/>
                        </a:rPr>
                        <a:t>10:15 TO 10:35</a:t>
                      </a:r>
                      <a:endParaRPr lang="en-US" sz="1100" b="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fontAlgn="base">
                        <a:lnSpc>
                          <a:spcPct val="106000"/>
                        </a:lnSpc>
                        <a:spcBef>
                          <a:spcPts val="0"/>
                        </a:spcBef>
                        <a:spcAft>
                          <a:spcPts val="0"/>
                        </a:spcAft>
                      </a:pPr>
                      <a:r>
                        <a:rPr lang="en-GB" sz="2000" b="0" dirty="0">
                          <a:effectLst/>
                        </a:rPr>
                        <a:t>Introduction the GRID: the need for well-defined gender-mainstreaming guidelines for infrastructure practitioners </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668162224"/>
                  </a:ext>
                </a:extLst>
              </a:tr>
              <a:tr h="687866">
                <a:tc>
                  <a:txBody>
                    <a:bodyPr/>
                    <a:lstStyle/>
                    <a:p>
                      <a:pPr marL="0" marR="0" fontAlgn="base">
                        <a:lnSpc>
                          <a:spcPct val="106000"/>
                        </a:lnSpc>
                        <a:spcBef>
                          <a:spcPts val="0"/>
                        </a:spcBef>
                        <a:spcAft>
                          <a:spcPts val="0"/>
                        </a:spcAft>
                      </a:pPr>
                      <a:r>
                        <a:rPr lang="en-GB" sz="1200" b="0" cap="all">
                          <a:effectLst/>
                        </a:rPr>
                        <a:t>10:35 TO 11:05</a:t>
                      </a:r>
                      <a:endParaRPr lang="en-US" sz="1100" b="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fontAlgn="base">
                        <a:lnSpc>
                          <a:spcPct val="106000"/>
                        </a:lnSpc>
                        <a:spcBef>
                          <a:spcPts val="0"/>
                        </a:spcBef>
                        <a:spcAft>
                          <a:spcPts val="0"/>
                        </a:spcAft>
                      </a:pPr>
                      <a:r>
                        <a:rPr lang="en-GB" sz="2000" b="0" dirty="0">
                          <a:effectLst/>
                        </a:rPr>
                        <a:t>A step-by-step overview the GRID </a:t>
                      </a:r>
                      <a:endParaRPr lang="en-US" sz="2000" b="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061431598"/>
                  </a:ext>
                </a:extLst>
              </a:tr>
              <a:tr h="553620">
                <a:tc>
                  <a:txBody>
                    <a:bodyPr/>
                    <a:lstStyle/>
                    <a:p>
                      <a:pPr marL="0" marR="0" fontAlgn="base">
                        <a:lnSpc>
                          <a:spcPct val="106000"/>
                        </a:lnSpc>
                        <a:spcBef>
                          <a:spcPts val="0"/>
                        </a:spcBef>
                        <a:spcAft>
                          <a:spcPts val="0"/>
                        </a:spcAft>
                      </a:pPr>
                      <a:r>
                        <a:rPr lang="en-GB" sz="1200" b="0" cap="all">
                          <a:effectLst/>
                        </a:rPr>
                        <a:t>11:05 TO 11:25</a:t>
                      </a:r>
                      <a:r>
                        <a:rPr lang="en-US" sz="1200" b="0" cap="all">
                          <a:effectLst/>
                        </a:rPr>
                        <a:t> </a:t>
                      </a:r>
                      <a:endParaRPr lang="en-US" sz="1100" b="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fontAlgn="base">
                        <a:lnSpc>
                          <a:spcPct val="106000"/>
                        </a:lnSpc>
                        <a:spcBef>
                          <a:spcPts val="0"/>
                        </a:spcBef>
                        <a:spcAft>
                          <a:spcPts val="0"/>
                        </a:spcAft>
                      </a:pPr>
                      <a:r>
                        <a:rPr lang="en-GB" sz="2000" b="0" dirty="0">
                          <a:effectLst/>
                        </a:rPr>
                        <a:t>Overview of the Policy Brief: beyond gender-neutrality in infrastructure</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484271905"/>
                  </a:ext>
                </a:extLst>
              </a:tr>
              <a:tr h="710084">
                <a:tc>
                  <a:txBody>
                    <a:bodyPr/>
                    <a:lstStyle/>
                    <a:p>
                      <a:pPr marL="0" marR="0" fontAlgn="base">
                        <a:lnSpc>
                          <a:spcPct val="106000"/>
                        </a:lnSpc>
                        <a:spcBef>
                          <a:spcPts val="0"/>
                        </a:spcBef>
                        <a:spcAft>
                          <a:spcPts val="0"/>
                        </a:spcAft>
                      </a:pPr>
                      <a:r>
                        <a:rPr lang="en-GB" sz="1200" b="0">
                          <a:effectLst/>
                        </a:rPr>
                        <a:t>11:25 TO 12:00 </a:t>
                      </a:r>
                      <a:endParaRPr lang="en-US" sz="1100" b="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fontAlgn="base">
                        <a:lnSpc>
                          <a:spcPct val="106000"/>
                        </a:lnSpc>
                        <a:spcBef>
                          <a:spcPts val="0"/>
                        </a:spcBef>
                        <a:spcAft>
                          <a:spcPts val="0"/>
                        </a:spcAft>
                      </a:pPr>
                      <a:r>
                        <a:rPr lang="en-US" sz="2000" b="0" dirty="0">
                          <a:effectLst/>
                        </a:rPr>
                        <a:t>Q&amp;A Moderated by PIDA Coordinator</a:t>
                      </a:r>
                      <a:endParaRPr lang="en-US" sz="1800" b="0" dirty="0">
                        <a:effectLst/>
                      </a:endParaRPr>
                    </a:p>
                    <a:p>
                      <a:pPr marL="0" marR="0" fontAlgn="base">
                        <a:lnSpc>
                          <a:spcPct val="106000"/>
                        </a:lnSpc>
                        <a:spcBef>
                          <a:spcPts val="0"/>
                        </a:spcBef>
                        <a:spcAft>
                          <a:spcPts val="0"/>
                        </a:spcAft>
                      </a:pPr>
                      <a:r>
                        <a:rPr lang="en-GB" sz="2000" b="0" dirty="0">
                          <a:effectLst/>
                        </a:rPr>
                        <a:t> </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02985625"/>
                  </a:ext>
                </a:extLst>
              </a:tr>
            </a:tbl>
          </a:graphicData>
        </a:graphic>
      </p:graphicFrame>
    </p:spTree>
    <p:extLst>
      <p:ext uri="{BB962C8B-B14F-4D97-AF65-F5344CB8AC3E}">
        <p14:creationId xmlns:p14="http://schemas.microsoft.com/office/powerpoint/2010/main" val="14916764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90850A0-F2EC-4CF4-ABCA-8B86E79625D6}"/>
              </a:ext>
            </a:extLst>
          </p:cNvPr>
          <p:cNvSpPr>
            <a:spLocks noGrp="1"/>
          </p:cNvSpPr>
          <p:nvPr>
            <p:ph type="title"/>
          </p:nvPr>
        </p:nvSpPr>
        <p:spPr/>
        <p:txBody>
          <a:bodyPr/>
          <a:lstStyle/>
          <a:p>
            <a:r>
              <a:rPr lang="en-US" dirty="0"/>
              <a:t>Gender Responsive Infrastructure Development</a:t>
            </a:r>
          </a:p>
        </p:txBody>
      </p:sp>
      <p:sp>
        <p:nvSpPr>
          <p:cNvPr id="6" name="Content Placeholder 5">
            <a:extLst>
              <a:ext uri="{FF2B5EF4-FFF2-40B4-BE49-F238E27FC236}">
                <a16:creationId xmlns:a16="http://schemas.microsoft.com/office/drawing/2014/main" id="{281E34CB-9F4E-40B1-A307-C4DC164AE9AB}"/>
              </a:ext>
            </a:extLst>
          </p:cNvPr>
          <p:cNvSpPr>
            <a:spLocks noGrp="1"/>
          </p:cNvSpPr>
          <p:nvPr>
            <p:ph idx="1"/>
          </p:nvPr>
        </p:nvSpPr>
        <p:spPr>
          <a:xfrm>
            <a:off x="142334" y="1351341"/>
            <a:ext cx="8859331" cy="5416635"/>
          </a:xfrm>
        </p:spPr>
        <p:txBody>
          <a:bodyPr/>
          <a:lstStyle/>
          <a:p>
            <a:pPr marL="0" indent="0" algn="ctr">
              <a:buNone/>
            </a:pPr>
            <a:endParaRPr lang="en-GB" sz="4400" dirty="0">
              <a:latin typeface="+mn-lt"/>
            </a:endParaRPr>
          </a:p>
          <a:p>
            <a:pPr marL="0" indent="0" algn="ctr">
              <a:buNone/>
            </a:pPr>
            <a:r>
              <a:rPr lang="en-GB" sz="4800" b="1" dirty="0">
                <a:solidFill>
                  <a:srgbClr val="0070C0"/>
                </a:solidFill>
                <a:effectLst/>
                <a:latin typeface="+mn-lt"/>
              </a:rPr>
              <a:t>Gender blind infrastructure</a:t>
            </a:r>
            <a:endParaRPr lang="en-US" sz="2000" b="1" dirty="0">
              <a:solidFill>
                <a:srgbClr val="0070C0"/>
              </a:solidFill>
              <a:latin typeface="+mn-lt"/>
            </a:endParaRPr>
          </a:p>
          <a:p>
            <a:pPr marL="0" indent="0" algn="ctr">
              <a:buNone/>
            </a:pPr>
            <a:r>
              <a:rPr lang="en-GB" sz="4800" b="1" dirty="0">
                <a:solidFill>
                  <a:srgbClr val="0070C0"/>
                </a:solidFill>
                <a:effectLst/>
                <a:latin typeface="+mn-lt"/>
              </a:rPr>
              <a:t>risks reducing the achievement   of Agenda 2063 Vision</a:t>
            </a:r>
            <a:endParaRPr lang="en-US" sz="2000" b="1" dirty="0">
              <a:solidFill>
                <a:srgbClr val="0070C0"/>
              </a:solidFill>
              <a:latin typeface="+mn-lt"/>
            </a:endParaRPr>
          </a:p>
        </p:txBody>
      </p:sp>
    </p:spTree>
    <p:extLst>
      <p:ext uri="{BB962C8B-B14F-4D97-AF65-F5344CB8AC3E}">
        <p14:creationId xmlns:p14="http://schemas.microsoft.com/office/powerpoint/2010/main" val="24075834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4344EC-0A13-4BD7-AC93-273248BB7E9F}"/>
              </a:ext>
            </a:extLst>
          </p:cNvPr>
          <p:cNvSpPr>
            <a:spLocks noGrp="1"/>
          </p:cNvSpPr>
          <p:nvPr>
            <p:ph type="title"/>
          </p:nvPr>
        </p:nvSpPr>
        <p:spPr/>
        <p:txBody>
          <a:bodyPr/>
          <a:lstStyle/>
          <a:p>
            <a:r>
              <a:rPr lang="en-US" dirty="0"/>
              <a:t>PIDA Promotes Gender Responsive Infrastructure Development</a:t>
            </a:r>
          </a:p>
        </p:txBody>
      </p:sp>
      <p:sp>
        <p:nvSpPr>
          <p:cNvPr id="3" name="Content Placeholder 2">
            <a:extLst>
              <a:ext uri="{FF2B5EF4-FFF2-40B4-BE49-F238E27FC236}">
                <a16:creationId xmlns:a16="http://schemas.microsoft.com/office/drawing/2014/main" id="{A40CD516-7226-46F7-A8F4-CE68775201E7}"/>
              </a:ext>
            </a:extLst>
          </p:cNvPr>
          <p:cNvSpPr>
            <a:spLocks noGrp="1"/>
          </p:cNvSpPr>
          <p:nvPr>
            <p:ph idx="1"/>
          </p:nvPr>
        </p:nvSpPr>
        <p:spPr/>
        <p:txBody>
          <a:bodyPr>
            <a:normAutofit/>
          </a:bodyPr>
          <a:lstStyle/>
          <a:p>
            <a:r>
              <a:rPr lang="en-GB" sz="2800" b="1" dirty="0">
                <a:effectLst/>
                <a:latin typeface="+mn-lt"/>
                <a:ea typeface="Calibri" panose="020F0502020204030204" pitchFamily="34" charset="0"/>
              </a:rPr>
              <a:t>The Agenda 2063</a:t>
            </a:r>
            <a:r>
              <a:rPr lang="en-GB" sz="2800" dirty="0">
                <a:effectLst/>
                <a:latin typeface="+mn-lt"/>
                <a:ea typeface="Calibri" panose="020F0502020204030204" pitchFamily="34" charset="0"/>
              </a:rPr>
              <a:t>:</a:t>
            </a:r>
          </a:p>
          <a:p>
            <a:pPr lvl="1">
              <a:buFont typeface="Wingdings" panose="05000000000000000000" pitchFamily="2" charset="2"/>
              <a:buChar char="ü"/>
            </a:pPr>
            <a:r>
              <a:rPr lang="en-US" sz="2400" u="sng" dirty="0">
                <a:latin typeface="+mn-lt"/>
              </a:rPr>
              <a:t>Aspiration 1</a:t>
            </a:r>
            <a:r>
              <a:rPr lang="en-US" sz="2400" b="1" dirty="0">
                <a:latin typeface="+mn-lt"/>
              </a:rPr>
              <a:t>:</a:t>
            </a:r>
            <a:r>
              <a:rPr lang="en-US" sz="2400" dirty="0">
                <a:latin typeface="+mn-lt"/>
              </a:rPr>
              <a:t> Undertake all actions necessary to achieve continent-wide poverty reduction, sustainable development and inclusive growth. </a:t>
            </a:r>
          </a:p>
          <a:p>
            <a:pPr lvl="1">
              <a:buFont typeface="Wingdings" panose="05000000000000000000" pitchFamily="2" charset="2"/>
              <a:buChar char="ü"/>
            </a:pPr>
            <a:r>
              <a:rPr lang="en-US" sz="2400" u="sng" dirty="0">
                <a:latin typeface="+mn-lt"/>
              </a:rPr>
              <a:t>Aspiration 2</a:t>
            </a:r>
            <a:r>
              <a:rPr lang="en-US" sz="2400" b="1" dirty="0">
                <a:latin typeface="+mn-lt"/>
              </a:rPr>
              <a:t>:</a:t>
            </a:r>
            <a:r>
              <a:rPr lang="en-US" sz="2400" dirty="0">
                <a:latin typeface="+mn-lt"/>
              </a:rPr>
              <a:t> Outline the need to promote and develop critical sectors and drivers of economic growth such as continental infrastructure development. </a:t>
            </a:r>
          </a:p>
          <a:p>
            <a:pPr lvl="1">
              <a:buFont typeface="Wingdings" panose="05000000000000000000" pitchFamily="2" charset="2"/>
              <a:buChar char="ü"/>
            </a:pPr>
            <a:r>
              <a:rPr lang="en-US" sz="2400" u="sng" dirty="0">
                <a:latin typeface="+mn-lt"/>
              </a:rPr>
              <a:t>Aspiration 6</a:t>
            </a:r>
            <a:r>
              <a:rPr lang="en-US" sz="2400" b="1" dirty="0">
                <a:latin typeface="+mn-lt"/>
              </a:rPr>
              <a:t>:</a:t>
            </a:r>
            <a:r>
              <a:rPr lang="en-US" sz="2400" dirty="0">
                <a:latin typeface="+mn-lt"/>
              </a:rPr>
              <a:t> Reiterated and provided a clear emphasis on the need to promote women’s economic empowerment as follows: “An Africa whose development is people-driven, relying on the potential of African people, especially its women and youth, and caring for children”. </a:t>
            </a:r>
          </a:p>
          <a:p>
            <a:endParaRPr lang="en-US" dirty="0">
              <a:latin typeface="+mn-lt"/>
            </a:endParaRPr>
          </a:p>
          <a:p>
            <a:endParaRPr lang="en-US" dirty="0"/>
          </a:p>
        </p:txBody>
      </p:sp>
    </p:spTree>
    <p:extLst>
      <p:ext uri="{BB962C8B-B14F-4D97-AF65-F5344CB8AC3E}">
        <p14:creationId xmlns:p14="http://schemas.microsoft.com/office/powerpoint/2010/main" val="6437190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04861F-7B33-494E-9C9E-26EF7CDA9F97}"/>
              </a:ext>
            </a:extLst>
          </p:cNvPr>
          <p:cNvSpPr>
            <a:spLocks noGrp="1"/>
          </p:cNvSpPr>
          <p:nvPr>
            <p:ph type="title"/>
          </p:nvPr>
        </p:nvSpPr>
        <p:spPr/>
        <p:txBody>
          <a:bodyPr/>
          <a:lstStyle/>
          <a:p>
            <a:r>
              <a:rPr lang="en-US" dirty="0"/>
              <a:t>PIDA Promotes Gender Responsive Infrastructure Development</a:t>
            </a:r>
          </a:p>
        </p:txBody>
      </p:sp>
      <p:sp>
        <p:nvSpPr>
          <p:cNvPr id="3" name="Content Placeholder 2">
            <a:extLst>
              <a:ext uri="{FF2B5EF4-FFF2-40B4-BE49-F238E27FC236}">
                <a16:creationId xmlns:a16="http://schemas.microsoft.com/office/drawing/2014/main" id="{82A5AD5B-6869-4CD6-A0EF-8AD2B94D474C}"/>
              </a:ext>
            </a:extLst>
          </p:cNvPr>
          <p:cNvSpPr>
            <a:spLocks noGrp="1"/>
          </p:cNvSpPr>
          <p:nvPr>
            <p:ph idx="1"/>
          </p:nvPr>
        </p:nvSpPr>
        <p:spPr>
          <a:xfrm>
            <a:off x="142334" y="1441365"/>
            <a:ext cx="8859331" cy="5416635"/>
          </a:xfrm>
        </p:spPr>
        <p:txBody>
          <a:bodyPr/>
          <a:lstStyle/>
          <a:p>
            <a:r>
              <a:rPr lang="en-GB" sz="2000" b="1" dirty="0">
                <a:latin typeface="+mn-lt"/>
                <a:ea typeface="Calibri" panose="020F0502020204030204" pitchFamily="34" charset="0"/>
              </a:rPr>
              <a:t>The AU Gender Equality and Women’s Empowerment Strategy prioritises</a:t>
            </a:r>
          </a:p>
          <a:p>
            <a:r>
              <a:rPr lang="en-GB" sz="2000" b="1" dirty="0">
                <a:effectLst/>
                <a:latin typeface="+mn-lt"/>
                <a:ea typeface="Calibri" panose="020F0502020204030204" pitchFamily="34" charset="0"/>
              </a:rPr>
              <a:t>The SDGs: Besides</a:t>
            </a:r>
            <a:r>
              <a:rPr lang="en-GB" sz="2000" dirty="0">
                <a:effectLst/>
                <a:latin typeface="+mn-lt"/>
                <a:ea typeface="Calibri" panose="020F0502020204030204" pitchFamily="34" charset="0"/>
              </a:rPr>
              <a:t> Goal #5, women’s participation affects all other Goals</a:t>
            </a:r>
            <a:endParaRPr lang="en-GB" sz="2000" b="1" dirty="0">
              <a:effectLst/>
              <a:latin typeface="+mn-lt"/>
              <a:ea typeface="Calibri" panose="020F0502020204030204" pitchFamily="34" charset="0"/>
            </a:endParaRPr>
          </a:p>
          <a:p>
            <a:r>
              <a:rPr lang="en-GB" sz="2000" b="1" dirty="0">
                <a:effectLst/>
                <a:latin typeface="+mn-lt"/>
                <a:ea typeface="Calibri" panose="020F0502020204030204" pitchFamily="34" charset="0"/>
              </a:rPr>
              <a:t>PIDA partners </a:t>
            </a:r>
            <a:r>
              <a:rPr lang="en-GB" sz="2000" dirty="0">
                <a:effectLst/>
                <a:latin typeface="+mn-lt"/>
                <a:ea typeface="Calibri" panose="020F0502020204030204" pitchFamily="34" charset="0"/>
              </a:rPr>
              <a:t>are strongly committed to ensuring that investments in PIDA projects and all other infrastructure projects in AU Member States are gender-responsive</a:t>
            </a:r>
          </a:p>
          <a:p>
            <a:pPr lvl="1">
              <a:buFont typeface="Wingdings" panose="05000000000000000000" pitchFamily="2" charset="2"/>
              <a:buChar char="ü"/>
            </a:pPr>
            <a:r>
              <a:rPr lang="en-US" sz="2000" b="1" dirty="0">
                <a:latin typeface="+mn-lt"/>
              </a:rPr>
              <a:t>April 2019</a:t>
            </a:r>
            <a:r>
              <a:rPr lang="en-US" sz="2000" dirty="0">
                <a:latin typeface="+mn-lt"/>
              </a:rPr>
              <a:t>: Second Ordinary Session of the African Union (AU) Specialized Technical Committee on Transport, Transcontinental and Interregional Infrastructure, Energy and Tourism</a:t>
            </a:r>
          </a:p>
          <a:p>
            <a:pPr lvl="1">
              <a:buFont typeface="Wingdings" panose="05000000000000000000" pitchFamily="2" charset="2"/>
              <a:buChar char="ü"/>
            </a:pPr>
            <a:r>
              <a:rPr lang="en-US" sz="2000" b="1" dirty="0">
                <a:latin typeface="+mn-lt"/>
              </a:rPr>
              <a:t>November 2019</a:t>
            </a:r>
            <a:r>
              <a:rPr lang="en-US" sz="2000" dirty="0">
                <a:latin typeface="+mn-lt"/>
              </a:rPr>
              <a:t>: </a:t>
            </a:r>
          </a:p>
          <a:p>
            <a:pPr lvl="2">
              <a:buFont typeface="Wingdings" panose="05000000000000000000" pitchFamily="2" charset="2"/>
              <a:buChar char="v"/>
            </a:pPr>
            <a:r>
              <a:rPr lang="en-US" sz="2000" dirty="0">
                <a:latin typeface="+mn-lt"/>
              </a:rPr>
              <a:t>African Network for Women in Infrastructure (</a:t>
            </a:r>
            <a:r>
              <a:rPr lang="en-US" sz="2000" dirty="0" err="1">
                <a:latin typeface="+mn-lt"/>
              </a:rPr>
              <a:t>ANWiN</a:t>
            </a:r>
            <a:r>
              <a:rPr lang="en-US" sz="2000" dirty="0">
                <a:latin typeface="+mn-lt"/>
              </a:rPr>
              <a:t>) Launched</a:t>
            </a:r>
          </a:p>
          <a:p>
            <a:pPr lvl="2">
              <a:buFont typeface="Wingdings" panose="05000000000000000000" pitchFamily="2" charset="2"/>
              <a:buChar char="v"/>
            </a:pPr>
            <a:r>
              <a:rPr lang="en-US" sz="2000" dirty="0">
                <a:latin typeface="+mn-lt"/>
              </a:rPr>
              <a:t>Government representatives and partners at PIDA Week declare support for the ANWIN</a:t>
            </a:r>
          </a:p>
          <a:p>
            <a:endParaRPr lang="en-US" dirty="0"/>
          </a:p>
        </p:txBody>
      </p:sp>
    </p:spTree>
    <p:extLst>
      <p:ext uri="{BB962C8B-B14F-4D97-AF65-F5344CB8AC3E}">
        <p14:creationId xmlns:p14="http://schemas.microsoft.com/office/powerpoint/2010/main" val="2589004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dirty="0"/>
              <a:t>Women’s participation in infrastructure development</a:t>
            </a:r>
          </a:p>
        </p:txBody>
      </p:sp>
      <p:sp>
        <p:nvSpPr>
          <p:cNvPr id="3" name="Content Placeholder 2"/>
          <p:cNvSpPr>
            <a:spLocks noGrp="1"/>
          </p:cNvSpPr>
          <p:nvPr>
            <p:ph idx="1"/>
          </p:nvPr>
        </p:nvSpPr>
        <p:spPr/>
        <p:txBody>
          <a:bodyPr/>
          <a:lstStyle/>
          <a:p>
            <a:pPr marL="0" indent="0">
              <a:buNone/>
            </a:pPr>
            <a:endParaRPr lang="en-US" dirty="0"/>
          </a:p>
          <a:p>
            <a:pPr marL="0" indent="0">
              <a:buNone/>
            </a:pPr>
            <a:endParaRPr lang="en-US" dirty="0"/>
          </a:p>
        </p:txBody>
      </p:sp>
      <p:sp>
        <p:nvSpPr>
          <p:cNvPr id="4" name="Content Placeholder 2">
            <a:extLst>
              <a:ext uri="{FF2B5EF4-FFF2-40B4-BE49-F238E27FC236}">
                <a16:creationId xmlns:a16="http://schemas.microsoft.com/office/drawing/2014/main" id="{17B669EF-06A9-604D-AD6D-36B554484654}"/>
              </a:ext>
            </a:extLst>
          </p:cNvPr>
          <p:cNvSpPr txBox="1">
            <a:spLocks/>
          </p:cNvSpPr>
          <p:nvPr/>
        </p:nvSpPr>
        <p:spPr>
          <a:xfrm>
            <a:off x="129393" y="941032"/>
            <a:ext cx="3862002" cy="5416635"/>
          </a:xfrm>
          <a:prstGeom prst="rect">
            <a:avLst/>
          </a:prstGeom>
        </p:spPr>
        <p:txBody>
          <a:bodyPr vert="horz" lIns="91440" tIns="45720" rIns="91440" bIns="45720" rtlCol="0">
            <a:normAutofit/>
          </a:bodyPr>
          <a:lstStyle>
            <a:lvl1pPr marL="228600" indent="-228600" algn="just" defTabSz="914400" rtl="0" eaLnBrk="1" latinLnBrk="0" hangingPunct="1">
              <a:lnSpc>
                <a:spcPct val="100000"/>
              </a:lnSpc>
              <a:spcBef>
                <a:spcPts val="0"/>
              </a:spcBef>
              <a:spcAft>
                <a:spcPts val="600"/>
              </a:spcAft>
              <a:buFont typeface="Arial" panose="020B0604020202020204" pitchFamily="34" charset="0"/>
              <a:buChar char="•"/>
              <a:defRPr sz="1800" kern="1200">
                <a:solidFill>
                  <a:schemeClr val="tx1"/>
                </a:solidFill>
                <a:latin typeface="Bookman Old Style" panose="02050604050505020204" pitchFamily="18" charset="0"/>
                <a:ea typeface="+mn-ea"/>
                <a:cs typeface="+mn-cs"/>
              </a:defRPr>
            </a:lvl1pPr>
            <a:lvl2pPr marL="461963" indent="-231775" algn="just"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Bookman Old Style" panose="02050604050505020204" pitchFamily="18" charset="0"/>
                <a:ea typeface="+mn-ea"/>
                <a:cs typeface="+mn-cs"/>
              </a:defRPr>
            </a:lvl2pPr>
            <a:lvl3pPr marL="684213" indent="-222250" algn="just" defTabSz="9144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Bookman Old Style" panose="02050604050505020204" pitchFamily="18" charset="0"/>
                <a:ea typeface="+mn-ea"/>
                <a:cs typeface="+mn-cs"/>
              </a:defRPr>
            </a:lvl3pPr>
            <a:lvl4pPr marL="914400" indent="-230188" algn="just" defTabSz="914400" rtl="0" eaLnBrk="1" latinLnBrk="0" hangingPunct="1">
              <a:lnSpc>
                <a:spcPct val="100000"/>
              </a:lnSpc>
              <a:spcBef>
                <a:spcPts val="0"/>
              </a:spcBef>
              <a:spcAft>
                <a:spcPts val="600"/>
              </a:spcAft>
              <a:buFont typeface="Arial" panose="020B0604020202020204" pitchFamily="34" charset="0"/>
              <a:buChar char="•"/>
              <a:defRPr sz="1200" kern="1200">
                <a:solidFill>
                  <a:schemeClr val="tx1"/>
                </a:solidFill>
                <a:latin typeface="Bookman Old Style" panose="02050604050505020204" pitchFamily="18" charset="0"/>
                <a:ea typeface="+mn-ea"/>
                <a:cs typeface="+mn-cs"/>
              </a:defRPr>
            </a:lvl4pPr>
            <a:lvl5pPr marL="1144588" indent="-230188" algn="just" defTabSz="914400" rtl="0" eaLnBrk="1" latinLnBrk="0" hangingPunct="1">
              <a:lnSpc>
                <a:spcPct val="100000"/>
              </a:lnSpc>
              <a:spcBef>
                <a:spcPts val="0"/>
              </a:spcBef>
              <a:spcAft>
                <a:spcPts val="600"/>
              </a:spcAft>
              <a:buFont typeface="Arial" panose="020B0604020202020204" pitchFamily="34" charset="0"/>
              <a:buChar char="•"/>
              <a:tabLst/>
              <a:defRPr sz="1100" kern="1200">
                <a:solidFill>
                  <a:schemeClr val="tx1"/>
                </a:solidFill>
                <a:latin typeface="Bookman Old Style" panose="020506040505050202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a:spcAft>
                <a:spcPts val="1200"/>
              </a:spcAft>
            </a:pPr>
            <a:r>
              <a:rPr lang="en-US" sz="2000" dirty="0">
                <a:latin typeface="+mn-lt"/>
              </a:rPr>
              <a:t>Infrastructure development is not gender neutral;</a:t>
            </a:r>
          </a:p>
          <a:p>
            <a:pPr algn="l">
              <a:spcAft>
                <a:spcPts val="1200"/>
              </a:spcAft>
            </a:pPr>
            <a:r>
              <a:rPr lang="en-US" sz="2000" dirty="0">
                <a:latin typeface="+mn-lt"/>
              </a:rPr>
              <a:t>Infrastructure affects women and men differently, due to how they use infrastructure;</a:t>
            </a:r>
          </a:p>
          <a:p>
            <a:pPr algn="l">
              <a:spcAft>
                <a:spcPts val="1200"/>
              </a:spcAft>
            </a:pPr>
            <a:r>
              <a:rPr lang="en-US" sz="2000" dirty="0">
                <a:latin typeface="+mn-lt"/>
              </a:rPr>
              <a:t>For infrastructure to be truly sustainable its benefits must be gender inclusive;</a:t>
            </a:r>
          </a:p>
          <a:p>
            <a:pPr algn="l">
              <a:spcAft>
                <a:spcPts val="1200"/>
              </a:spcAft>
            </a:pPr>
            <a:r>
              <a:rPr lang="en-US" sz="2000" dirty="0">
                <a:latin typeface="+mn-lt"/>
              </a:rPr>
              <a:t>Gender responsive infrastructure can contribute to widening women’s economic opportunities and contribute to gender equality </a:t>
            </a:r>
          </a:p>
        </p:txBody>
      </p:sp>
      <p:grpSp>
        <p:nvGrpSpPr>
          <p:cNvPr id="5" name="Group 4">
            <a:extLst>
              <a:ext uri="{FF2B5EF4-FFF2-40B4-BE49-F238E27FC236}">
                <a16:creationId xmlns:a16="http://schemas.microsoft.com/office/drawing/2014/main" id="{D5642357-4C92-7248-811F-C779CB50AA28}"/>
              </a:ext>
            </a:extLst>
          </p:cNvPr>
          <p:cNvGrpSpPr/>
          <p:nvPr/>
        </p:nvGrpSpPr>
        <p:grpSpPr>
          <a:xfrm>
            <a:off x="4060227" y="1473681"/>
            <a:ext cx="4606771" cy="4649389"/>
            <a:chOff x="6848466" y="1727616"/>
            <a:chExt cx="4606771" cy="4649389"/>
          </a:xfrm>
        </p:grpSpPr>
        <p:sp>
          <p:nvSpPr>
            <p:cNvPr id="6" name="Shape 5">
              <a:extLst>
                <a:ext uri="{FF2B5EF4-FFF2-40B4-BE49-F238E27FC236}">
                  <a16:creationId xmlns:a16="http://schemas.microsoft.com/office/drawing/2014/main" id="{C3F260E9-0615-2A43-AAED-FE12265A918F}"/>
                </a:ext>
              </a:extLst>
            </p:cNvPr>
            <p:cNvSpPr/>
            <p:nvPr/>
          </p:nvSpPr>
          <p:spPr>
            <a:xfrm rot="20700000">
              <a:off x="7332419" y="3066187"/>
              <a:ext cx="1678989" cy="1725173"/>
            </a:xfrm>
            <a:prstGeom prst="gear6">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 name="Shape 6">
              <a:extLst>
                <a:ext uri="{FF2B5EF4-FFF2-40B4-BE49-F238E27FC236}">
                  <a16:creationId xmlns:a16="http://schemas.microsoft.com/office/drawing/2014/main" id="{1A37B927-7922-AF44-BBCE-E538E570C215}"/>
                </a:ext>
              </a:extLst>
            </p:cNvPr>
            <p:cNvSpPr/>
            <p:nvPr/>
          </p:nvSpPr>
          <p:spPr>
            <a:xfrm rot="2971885">
              <a:off x="9542898" y="3170603"/>
              <a:ext cx="1437881" cy="1441127"/>
            </a:xfrm>
            <a:prstGeom prst="gear6">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dirty="0"/>
            </a:p>
          </p:txBody>
        </p:sp>
        <p:grpSp>
          <p:nvGrpSpPr>
            <p:cNvPr id="8" name="Group 7">
              <a:extLst>
                <a:ext uri="{FF2B5EF4-FFF2-40B4-BE49-F238E27FC236}">
                  <a16:creationId xmlns:a16="http://schemas.microsoft.com/office/drawing/2014/main" id="{01DDA7A9-69AA-264A-A98B-086B6E69FDAC}"/>
                </a:ext>
              </a:extLst>
            </p:cNvPr>
            <p:cNvGrpSpPr/>
            <p:nvPr/>
          </p:nvGrpSpPr>
          <p:grpSpPr>
            <a:xfrm>
              <a:off x="8232298" y="4171207"/>
              <a:ext cx="2156607" cy="2205798"/>
              <a:chOff x="3511881" y="3588951"/>
              <a:chExt cx="2351877" cy="2064636"/>
            </a:xfrm>
          </p:grpSpPr>
          <p:sp>
            <p:nvSpPr>
              <p:cNvPr id="19" name="Shape 18">
                <a:extLst>
                  <a:ext uri="{FF2B5EF4-FFF2-40B4-BE49-F238E27FC236}">
                    <a16:creationId xmlns:a16="http://schemas.microsoft.com/office/drawing/2014/main" id="{573DC5A4-EB60-B242-BBEE-2D3F77396263}"/>
                  </a:ext>
                </a:extLst>
              </p:cNvPr>
              <p:cNvSpPr/>
              <p:nvPr/>
            </p:nvSpPr>
            <p:spPr>
              <a:xfrm>
                <a:off x="3511881" y="3588951"/>
                <a:ext cx="2351877" cy="2064636"/>
              </a:xfrm>
              <a:prstGeom prst="gear9">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0" name="Shape 4">
                <a:extLst>
                  <a:ext uri="{FF2B5EF4-FFF2-40B4-BE49-F238E27FC236}">
                    <a16:creationId xmlns:a16="http://schemas.microsoft.com/office/drawing/2014/main" id="{0A94274E-077E-3D4F-AC73-FDA5A542F163}"/>
                  </a:ext>
                </a:extLst>
              </p:cNvPr>
              <p:cNvSpPr txBox="1"/>
              <p:nvPr/>
            </p:nvSpPr>
            <p:spPr>
              <a:xfrm>
                <a:off x="3963245" y="4072582"/>
                <a:ext cx="1449149" cy="106126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Discriminatory social norms and practices</a:t>
                </a:r>
              </a:p>
            </p:txBody>
          </p:sp>
        </p:grpSp>
        <p:sp>
          <p:nvSpPr>
            <p:cNvPr id="9" name="TextBox 8">
              <a:extLst>
                <a:ext uri="{FF2B5EF4-FFF2-40B4-BE49-F238E27FC236}">
                  <a16:creationId xmlns:a16="http://schemas.microsoft.com/office/drawing/2014/main" id="{8E995081-6C30-5643-8CA4-BB214B749EAA}"/>
                </a:ext>
              </a:extLst>
            </p:cNvPr>
            <p:cNvSpPr txBox="1"/>
            <p:nvPr/>
          </p:nvSpPr>
          <p:spPr>
            <a:xfrm>
              <a:off x="9861079" y="3737277"/>
              <a:ext cx="798050" cy="307777"/>
            </a:xfrm>
            <a:prstGeom prst="rect">
              <a:avLst/>
            </a:prstGeom>
            <a:noFill/>
          </p:spPr>
          <p:txBody>
            <a:bodyPr wrap="square" rtlCol="0">
              <a:spAutoFit/>
            </a:bodyPr>
            <a:lstStyle/>
            <a:p>
              <a:r>
                <a:rPr lang="en-US" sz="1400" dirty="0">
                  <a:solidFill>
                    <a:schemeClr val="bg1"/>
                  </a:solidFill>
                </a:rPr>
                <a:t>Mobility</a:t>
              </a:r>
            </a:p>
          </p:txBody>
        </p:sp>
        <p:grpSp>
          <p:nvGrpSpPr>
            <p:cNvPr id="10" name="Group 9">
              <a:extLst>
                <a:ext uri="{FF2B5EF4-FFF2-40B4-BE49-F238E27FC236}">
                  <a16:creationId xmlns:a16="http://schemas.microsoft.com/office/drawing/2014/main" id="{B629C6BB-5675-CD4D-AB85-67F22D0A7D37}"/>
                </a:ext>
              </a:extLst>
            </p:cNvPr>
            <p:cNvGrpSpPr/>
            <p:nvPr/>
          </p:nvGrpSpPr>
          <p:grpSpPr>
            <a:xfrm>
              <a:off x="9768655" y="1727616"/>
              <a:ext cx="1686582" cy="1643212"/>
              <a:chOff x="9863178" y="1698261"/>
              <a:chExt cx="1686582" cy="1643212"/>
            </a:xfrm>
          </p:grpSpPr>
          <p:sp>
            <p:nvSpPr>
              <p:cNvPr id="17" name="Shape 16">
                <a:extLst>
                  <a:ext uri="{FF2B5EF4-FFF2-40B4-BE49-F238E27FC236}">
                    <a16:creationId xmlns:a16="http://schemas.microsoft.com/office/drawing/2014/main" id="{30124A7F-2821-3B4A-B292-2BF38AECA18D}"/>
                  </a:ext>
                </a:extLst>
              </p:cNvPr>
              <p:cNvSpPr/>
              <p:nvPr/>
            </p:nvSpPr>
            <p:spPr>
              <a:xfrm rot="4222020">
                <a:off x="9884863" y="1676576"/>
                <a:ext cx="1643212" cy="1686582"/>
              </a:xfrm>
              <a:prstGeom prst="gear6">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8" name="TextBox 17">
                <a:extLst>
                  <a:ext uri="{FF2B5EF4-FFF2-40B4-BE49-F238E27FC236}">
                    <a16:creationId xmlns:a16="http://schemas.microsoft.com/office/drawing/2014/main" id="{E1218146-CBF4-4B4D-969E-8A19F5AB3C1F}"/>
                  </a:ext>
                </a:extLst>
              </p:cNvPr>
              <p:cNvSpPr txBox="1"/>
              <p:nvPr/>
            </p:nvSpPr>
            <p:spPr>
              <a:xfrm>
                <a:off x="10068158" y="2268094"/>
                <a:ext cx="1263253" cy="523220"/>
              </a:xfrm>
              <a:prstGeom prst="rect">
                <a:avLst/>
              </a:prstGeom>
              <a:noFill/>
            </p:spPr>
            <p:txBody>
              <a:bodyPr wrap="square" rtlCol="0">
                <a:spAutoFit/>
              </a:bodyPr>
              <a:lstStyle/>
              <a:p>
                <a:pPr algn="ctr"/>
                <a:r>
                  <a:rPr lang="en-US" sz="1400" dirty="0">
                    <a:solidFill>
                      <a:schemeClr val="bg1"/>
                    </a:solidFill>
                  </a:rPr>
                  <a:t>Economic Empowerment</a:t>
                </a:r>
              </a:p>
            </p:txBody>
          </p:sp>
        </p:grpSp>
        <p:grpSp>
          <p:nvGrpSpPr>
            <p:cNvPr id="11" name="Group 10">
              <a:extLst>
                <a:ext uri="{FF2B5EF4-FFF2-40B4-BE49-F238E27FC236}">
                  <a16:creationId xmlns:a16="http://schemas.microsoft.com/office/drawing/2014/main" id="{C50A5A6C-01C7-014C-820E-56EC87B82E8E}"/>
                </a:ext>
              </a:extLst>
            </p:cNvPr>
            <p:cNvGrpSpPr/>
            <p:nvPr/>
          </p:nvGrpSpPr>
          <p:grpSpPr>
            <a:xfrm rot="1221515">
              <a:off x="8266387" y="1884319"/>
              <a:ext cx="1709158" cy="1700533"/>
              <a:chOff x="8342319" y="1366281"/>
              <a:chExt cx="1709158" cy="1700533"/>
            </a:xfrm>
          </p:grpSpPr>
          <p:sp>
            <p:nvSpPr>
              <p:cNvPr id="15" name="Shape 14">
                <a:extLst>
                  <a:ext uri="{FF2B5EF4-FFF2-40B4-BE49-F238E27FC236}">
                    <a16:creationId xmlns:a16="http://schemas.microsoft.com/office/drawing/2014/main" id="{8E099022-D1CB-E04E-8BC2-31209767CDA0}"/>
                  </a:ext>
                </a:extLst>
              </p:cNvPr>
              <p:cNvSpPr/>
              <p:nvPr/>
            </p:nvSpPr>
            <p:spPr>
              <a:xfrm rot="21230717">
                <a:off x="8342319" y="1366281"/>
                <a:ext cx="1709158" cy="1700533"/>
              </a:xfrm>
              <a:prstGeom prst="gear6">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6" name="TextBox 15">
                <a:extLst>
                  <a:ext uri="{FF2B5EF4-FFF2-40B4-BE49-F238E27FC236}">
                    <a16:creationId xmlns:a16="http://schemas.microsoft.com/office/drawing/2014/main" id="{581E0AB4-4D25-B444-8A84-E4998DCA57C2}"/>
                  </a:ext>
                </a:extLst>
              </p:cNvPr>
              <p:cNvSpPr txBox="1"/>
              <p:nvPr/>
            </p:nvSpPr>
            <p:spPr>
              <a:xfrm rot="20378485">
                <a:off x="8792843" y="1922857"/>
                <a:ext cx="986085" cy="523220"/>
              </a:xfrm>
              <a:prstGeom prst="rect">
                <a:avLst/>
              </a:prstGeom>
              <a:noFill/>
            </p:spPr>
            <p:txBody>
              <a:bodyPr wrap="square" rtlCol="0">
                <a:spAutoFit/>
              </a:bodyPr>
              <a:lstStyle/>
              <a:p>
                <a:r>
                  <a:rPr lang="en-US" sz="1400" dirty="0">
                    <a:solidFill>
                      <a:schemeClr val="bg1"/>
                    </a:solidFill>
                  </a:rPr>
                  <a:t>Gendered Poverty</a:t>
                </a:r>
              </a:p>
            </p:txBody>
          </p:sp>
        </p:grpSp>
        <p:sp>
          <p:nvSpPr>
            <p:cNvPr id="12" name="TextBox 11">
              <a:extLst>
                <a:ext uri="{FF2B5EF4-FFF2-40B4-BE49-F238E27FC236}">
                  <a16:creationId xmlns:a16="http://schemas.microsoft.com/office/drawing/2014/main" id="{393F965C-03AC-CE4D-A07D-ECBA91EF0390}"/>
                </a:ext>
              </a:extLst>
            </p:cNvPr>
            <p:cNvSpPr txBox="1"/>
            <p:nvPr/>
          </p:nvSpPr>
          <p:spPr>
            <a:xfrm>
              <a:off x="7780531" y="3391634"/>
              <a:ext cx="882751" cy="954107"/>
            </a:xfrm>
            <a:prstGeom prst="rect">
              <a:avLst/>
            </a:prstGeom>
            <a:noFill/>
          </p:spPr>
          <p:txBody>
            <a:bodyPr wrap="square" rtlCol="0">
              <a:spAutoFit/>
            </a:bodyPr>
            <a:lstStyle/>
            <a:p>
              <a:r>
                <a:rPr lang="en-US" sz="1400" dirty="0">
                  <a:solidFill>
                    <a:schemeClr val="bg1"/>
                  </a:solidFill>
                </a:rPr>
                <a:t>Violence against women and girls</a:t>
              </a:r>
            </a:p>
          </p:txBody>
        </p:sp>
        <p:sp>
          <p:nvSpPr>
            <p:cNvPr id="13" name="Shape 12">
              <a:extLst>
                <a:ext uri="{FF2B5EF4-FFF2-40B4-BE49-F238E27FC236}">
                  <a16:creationId xmlns:a16="http://schemas.microsoft.com/office/drawing/2014/main" id="{A164EA10-7139-4D4A-9877-13A4E8FE4204}"/>
                </a:ext>
              </a:extLst>
            </p:cNvPr>
            <p:cNvSpPr/>
            <p:nvPr/>
          </p:nvSpPr>
          <p:spPr>
            <a:xfrm rot="551709">
              <a:off x="6848466" y="1861288"/>
              <a:ext cx="1536570" cy="1527753"/>
            </a:xfrm>
            <a:prstGeom prst="gear6">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dirty="0"/>
            </a:p>
          </p:txBody>
        </p:sp>
        <p:sp>
          <p:nvSpPr>
            <p:cNvPr id="14" name="TextBox 13">
              <a:extLst>
                <a:ext uri="{FF2B5EF4-FFF2-40B4-BE49-F238E27FC236}">
                  <a16:creationId xmlns:a16="http://schemas.microsoft.com/office/drawing/2014/main" id="{041ACBB8-E5F1-394B-9756-EDC6BA8D33A3}"/>
                </a:ext>
              </a:extLst>
            </p:cNvPr>
            <p:cNvSpPr txBox="1"/>
            <p:nvPr/>
          </p:nvSpPr>
          <p:spPr>
            <a:xfrm>
              <a:off x="7193523" y="2442967"/>
              <a:ext cx="798050" cy="338554"/>
            </a:xfrm>
            <a:prstGeom prst="rect">
              <a:avLst/>
            </a:prstGeom>
            <a:noFill/>
          </p:spPr>
          <p:txBody>
            <a:bodyPr wrap="square" rtlCol="0">
              <a:spAutoFit/>
            </a:bodyPr>
            <a:lstStyle/>
            <a:p>
              <a:pPr algn="ctr"/>
              <a:r>
                <a:rPr lang="en-US" sz="1600" dirty="0">
                  <a:solidFill>
                    <a:schemeClr val="bg1"/>
                  </a:solidFill>
                </a:rPr>
                <a:t>Time</a:t>
              </a:r>
            </a:p>
          </p:txBody>
        </p:sp>
      </p:grpSp>
    </p:spTree>
    <p:extLst>
      <p:ext uri="{BB962C8B-B14F-4D97-AF65-F5344CB8AC3E}">
        <p14:creationId xmlns:p14="http://schemas.microsoft.com/office/powerpoint/2010/main" val="37254962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2400" dirty="0"/>
              <a:t>Risks of Gender Blind Infrastructure development in Africa</a:t>
            </a:r>
          </a:p>
        </p:txBody>
      </p:sp>
      <p:sp>
        <p:nvSpPr>
          <p:cNvPr id="3" name="Content Placeholder 2"/>
          <p:cNvSpPr>
            <a:spLocks noGrp="1"/>
          </p:cNvSpPr>
          <p:nvPr>
            <p:ph idx="1"/>
          </p:nvPr>
        </p:nvSpPr>
        <p:spPr/>
        <p:txBody>
          <a:bodyPr/>
          <a:lstStyle/>
          <a:p>
            <a:pPr marL="0" indent="0">
              <a:buNone/>
            </a:pPr>
            <a:endParaRPr lang="en-US" dirty="0"/>
          </a:p>
          <a:p>
            <a:pPr marL="342900" indent="-342900">
              <a:buFont typeface="+mj-lt"/>
              <a:buAutoNum type="arabicPeriod"/>
            </a:pPr>
            <a:endParaRPr lang="en-US" dirty="0"/>
          </a:p>
        </p:txBody>
      </p:sp>
      <p:sp>
        <p:nvSpPr>
          <p:cNvPr id="4" name="Text Placeholder 2">
            <a:extLst>
              <a:ext uri="{FF2B5EF4-FFF2-40B4-BE49-F238E27FC236}">
                <a16:creationId xmlns:a16="http://schemas.microsoft.com/office/drawing/2014/main" id="{94A8BDDD-D79F-9148-AC92-58052C89CA4C}"/>
              </a:ext>
            </a:extLst>
          </p:cNvPr>
          <p:cNvSpPr txBox="1">
            <a:spLocks/>
          </p:cNvSpPr>
          <p:nvPr/>
        </p:nvSpPr>
        <p:spPr>
          <a:xfrm>
            <a:off x="910203" y="783850"/>
            <a:ext cx="2705622" cy="547132"/>
          </a:xfrm>
          <a:prstGeom prst="rect">
            <a:avLst/>
          </a:prstGeom>
          <a:no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400" dirty="0"/>
              <a:t>Opportunities</a:t>
            </a:r>
            <a:r>
              <a:rPr lang="en-US" dirty="0"/>
              <a:t>	</a:t>
            </a:r>
          </a:p>
        </p:txBody>
      </p:sp>
      <p:sp>
        <p:nvSpPr>
          <p:cNvPr id="5" name="Content Placeholder 3">
            <a:extLst>
              <a:ext uri="{FF2B5EF4-FFF2-40B4-BE49-F238E27FC236}">
                <a16:creationId xmlns:a16="http://schemas.microsoft.com/office/drawing/2014/main" id="{06F046B1-362F-0042-BC90-B9898374B2E5}"/>
              </a:ext>
            </a:extLst>
          </p:cNvPr>
          <p:cNvSpPr txBox="1">
            <a:spLocks/>
          </p:cNvSpPr>
          <p:nvPr/>
        </p:nvSpPr>
        <p:spPr>
          <a:xfrm>
            <a:off x="129393" y="1488165"/>
            <a:ext cx="4267243" cy="4869503"/>
          </a:xfrm>
          <a:prstGeom prst="rect">
            <a:avLst/>
          </a:prstGeom>
          <a:noFill/>
        </p:spPr>
        <p:txBody>
          <a:bodyPr>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20000"/>
              </a:lnSpc>
              <a:spcBef>
                <a:spcPts val="0"/>
              </a:spcBef>
              <a:spcAft>
                <a:spcPts val="600"/>
              </a:spcAft>
            </a:pPr>
            <a:r>
              <a:rPr lang="en-US" sz="2900" dirty="0"/>
              <a:t>92 % of SDGs depend on availability of infrastructure</a:t>
            </a:r>
          </a:p>
          <a:p>
            <a:pPr>
              <a:lnSpc>
                <a:spcPct val="120000"/>
              </a:lnSpc>
              <a:spcBef>
                <a:spcPts val="0"/>
              </a:spcBef>
              <a:spcAft>
                <a:spcPts val="600"/>
              </a:spcAft>
            </a:pPr>
            <a:r>
              <a:rPr lang="en-US" sz="2900" dirty="0"/>
              <a:t>Africa will each year add 25 million people to its workforce</a:t>
            </a:r>
          </a:p>
          <a:p>
            <a:pPr>
              <a:lnSpc>
                <a:spcPct val="120000"/>
              </a:lnSpc>
              <a:spcBef>
                <a:spcPts val="0"/>
              </a:spcBef>
              <a:spcAft>
                <a:spcPts val="600"/>
              </a:spcAft>
            </a:pPr>
            <a:r>
              <a:rPr lang="en-US" sz="2900" dirty="0"/>
              <a:t>Rapid urbanization and improved infrastructure can increase Africa’s consumer spending which was around US$680 billion (2017) and projected to increase to USD 2.2 trillion by 2030</a:t>
            </a:r>
          </a:p>
          <a:p>
            <a:pPr>
              <a:lnSpc>
                <a:spcPct val="120000"/>
              </a:lnSpc>
              <a:spcBef>
                <a:spcPts val="0"/>
              </a:spcBef>
              <a:spcAft>
                <a:spcPts val="600"/>
              </a:spcAft>
            </a:pPr>
            <a:r>
              <a:rPr lang="en-US" sz="2900" dirty="0"/>
              <a:t>Women make up more than half of the projected consumer spending</a:t>
            </a:r>
          </a:p>
          <a:p>
            <a:pPr>
              <a:lnSpc>
                <a:spcPct val="120000"/>
              </a:lnSpc>
              <a:spcBef>
                <a:spcPts val="0"/>
              </a:spcBef>
              <a:spcAft>
                <a:spcPts val="600"/>
              </a:spcAft>
            </a:pPr>
            <a:r>
              <a:rPr lang="en-US" sz="2900" dirty="0"/>
              <a:t>PIDA PAP 2 is has integrated gender into the infrastructure development cycle</a:t>
            </a:r>
          </a:p>
          <a:p>
            <a:endParaRPr lang="en-US" dirty="0"/>
          </a:p>
        </p:txBody>
      </p:sp>
      <p:sp>
        <p:nvSpPr>
          <p:cNvPr id="6" name="Text Placeholder 4">
            <a:extLst>
              <a:ext uri="{FF2B5EF4-FFF2-40B4-BE49-F238E27FC236}">
                <a16:creationId xmlns:a16="http://schemas.microsoft.com/office/drawing/2014/main" id="{58CAC11B-8AA7-0B49-8399-3E92E9A52765}"/>
              </a:ext>
            </a:extLst>
          </p:cNvPr>
          <p:cNvSpPr txBox="1">
            <a:spLocks/>
          </p:cNvSpPr>
          <p:nvPr/>
        </p:nvSpPr>
        <p:spPr>
          <a:xfrm>
            <a:off x="4854805" y="852212"/>
            <a:ext cx="2705622" cy="54713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400" dirty="0"/>
              <a:t>Challenges</a:t>
            </a:r>
          </a:p>
        </p:txBody>
      </p:sp>
      <p:sp>
        <p:nvSpPr>
          <p:cNvPr id="7" name="Content Placeholder 5">
            <a:extLst>
              <a:ext uri="{FF2B5EF4-FFF2-40B4-BE49-F238E27FC236}">
                <a16:creationId xmlns:a16="http://schemas.microsoft.com/office/drawing/2014/main" id="{7B658BFB-EB71-4F4E-BD98-330B9876D888}"/>
              </a:ext>
            </a:extLst>
          </p:cNvPr>
          <p:cNvSpPr txBox="1">
            <a:spLocks/>
          </p:cNvSpPr>
          <p:nvPr/>
        </p:nvSpPr>
        <p:spPr>
          <a:xfrm>
            <a:off x="4396636" y="1399344"/>
            <a:ext cx="4271375" cy="5115507"/>
          </a:xfrm>
          <a:prstGeom prst="rect">
            <a:avLst/>
          </a:prstGeom>
        </p:spPr>
        <p:txBody>
          <a:bodyPr>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20000"/>
              </a:lnSpc>
              <a:spcBef>
                <a:spcPts val="0"/>
              </a:spcBef>
              <a:spcAft>
                <a:spcPts val="600"/>
              </a:spcAft>
            </a:pPr>
            <a:r>
              <a:rPr lang="en-US" sz="2100" dirty="0"/>
              <a:t>Yet the infrastructure gap in Africa stands at USD 170 billion</a:t>
            </a:r>
          </a:p>
          <a:p>
            <a:pPr>
              <a:lnSpc>
                <a:spcPct val="120000"/>
              </a:lnSpc>
              <a:spcBef>
                <a:spcPts val="0"/>
              </a:spcBef>
              <a:spcAft>
                <a:spcPts val="600"/>
              </a:spcAft>
            </a:pPr>
            <a:r>
              <a:rPr lang="en-US" sz="2100" dirty="0"/>
              <a:t>Challenge of jobs, food security, and infrastructure needs</a:t>
            </a:r>
          </a:p>
          <a:p>
            <a:pPr>
              <a:lnSpc>
                <a:spcPct val="120000"/>
              </a:lnSpc>
              <a:spcBef>
                <a:spcPts val="0"/>
              </a:spcBef>
              <a:spcAft>
                <a:spcPts val="600"/>
              </a:spcAft>
            </a:pPr>
            <a:r>
              <a:rPr lang="en-US" sz="2100" dirty="0"/>
              <a:t>Risk of localized conflict and neighborhood effect of fragility can lead to pressure on urban infrastructure and services</a:t>
            </a:r>
          </a:p>
          <a:p>
            <a:pPr>
              <a:lnSpc>
                <a:spcPct val="120000"/>
              </a:lnSpc>
              <a:spcBef>
                <a:spcPts val="0"/>
              </a:spcBef>
              <a:spcAft>
                <a:spcPts val="600"/>
              </a:spcAft>
            </a:pPr>
            <a:r>
              <a:rPr lang="en-US" sz="2100" dirty="0"/>
              <a:t>Insufficient gender responsive focus under PIDA PAP1</a:t>
            </a:r>
          </a:p>
          <a:p>
            <a:pPr>
              <a:lnSpc>
                <a:spcPct val="120000"/>
              </a:lnSpc>
              <a:spcBef>
                <a:spcPts val="0"/>
              </a:spcBef>
              <a:spcAft>
                <a:spcPts val="600"/>
              </a:spcAft>
            </a:pPr>
            <a:r>
              <a:rPr lang="en-US" sz="2100" dirty="0"/>
              <a:t>Capacity to focus on women’s participation in PIDA supported projects at RECs requires strengthening</a:t>
            </a:r>
          </a:p>
          <a:p>
            <a:pPr>
              <a:lnSpc>
                <a:spcPct val="120000"/>
              </a:lnSpc>
              <a:spcBef>
                <a:spcPts val="0"/>
              </a:spcBef>
              <a:spcAft>
                <a:spcPts val="600"/>
              </a:spcAft>
            </a:pPr>
            <a:r>
              <a:rPr lang="en-US" sz="2100" dirty="0"/>
              <a:t>Sustainable integration of women’s participation in infrastructure development</a:t>
            </a:r>
          </a:p>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29048368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5ABB9AC-B7DF-4DBE-840B-A3CC988D0D42}"/>
              </a:ext>
            </a:extLst>
          </p:cNvPr>
          <p:cNvSpPr>
            <a:spLocks noGrp="1"/>
          </p:cNvSpPr>
          <p:nvPr>
            <p:ph type="title"/>
          </p:nvPr>
        </p:nvSpPr>
        <p:spPr/>
        <p:txBody>
          <a:bodyPr/>
          <a:lstStyle/>
          <a:p>
            <a:r>
              <a:rPr lang="en-US" sz="2000" dirty="0"/>
              <a:t>Risks of Gender Blind Infrastructure development in Africa</a:t>
            </a:r>
            <a:endParaRPr lang="en-US" dirty="0"/>
          </a:p>
        </p:txBody>
      </p:sp>
      <p:sp>
        <p:nvSpPr>
          <p:cNvPr id="5" name="Content Placeholder 4">
            <a:extLst>
              <a:ext uri="{FF2B5EF4-FFF2-40B4-BE49-F238E27FC236}">
                <a16:creationId xmlns:a16="http://schemas.microsoft.com/office/drawing/2014/main" id="{8DFBFF34-5F90-490D-8F7F-7A4CD91D5B34}"/>
              </a:ext>
            </a:extLst>
          </p:cNvPr>
          <p:cNvSpPr>
            <a:spLocks noGrp="1"/>
          </p:cNvSpPr>
          <p:nvPr>
            <p:ph sz="half" idx="1"/>
          </p:nvPr>
        </p:nvSpPr>
        <p:spPr/>
        <p:txBody>
          <a:bodyPr>
            <a:normAutofit fontScale="92500" lnSpcReduction="10000"/>
          </a:bodyPr>
          <a:lstStyle/>
          <a:p>
            <a:pPr marL="0" indent="0" algn="l">
              <a:buNone/>
            </a:pPr>
            <a:r>
              <a:rPr lang="en-GB" sz="2000" u="sng" dirty="0">
                <a:effectLst/>
                <a:latin typeface="+mn-lt"/>
                <a:ea typeface="Calibri" panose="020F0502020204030204" pitchFamily="34" charset="0"/>
              </a:rPr>
              <a:t>Missed Opportunities</a:t>
            </a:r>
          </a:p>
          <a:p>
            <a:pPr algn="l">
              <a:buFont typeface="Wingdings" panose="05000000000000000000" pitchFamily="2" charset="2"/>
              <a:buChar char="Ø"/>
            </a:pPr>
            <a:r>
              <a:rPr lang="en-GB" sz="1900" dirty="0">
                <a:effectLst/>
                <a:latin typeface="+mn-lt"/>
                <a:ea typeface="Calibri" panose="020F0502020204030204" pitchFamily="34" charset="0"/>
              </a:rPr>
              <a:t>Women’s equal economic participation can increase Africa’s </a:t>
            </a:r>
            <a:r>
              <a:rPr lang="en-GB" sz="1900" b="1" dirty="0">
                <a:effectLst/>
                <a:latin typeface="+mn-lt"/>
                <a:ea typeface="Calibri" panose="020F0502020204030204" pitchFamily="34" charset="0"/>
              </a:rPr>
              <a:t>GDP by USD 316 Billion by 2025</a:t>
            </a:r>
            <a:r>
              <a:rPr lang="en-GB" sz="1900" dirty="0">
                <a:effectLst/>
                <a:latin typeface="+mn-lt"/>
                <a:ea typeface="Calibri" panose="020F0502020204030204" pitchFamily="34" charset="0"/>
              </a:rPr>
              <a:t>. </a:t>
            </a:r>
          </a:p>
          <a:p>
            <a:pPr algn="l">
              <a:buFont typeface="Wingdings" panose="05000000000000000000" pitchFamily="2" charset="2"/>
              <a:buChar char="Ø"/>
            </a:pPr>
            <a:r>
              <a:rPr lang="en-GB" sz="1900" dirty="0">
                <a:latin typeface="+mn-lt"/>
                <a:ea typeface="Calibri" panose="020F0502020204030204" pitchFamily="34" charset="0"/>
              </a:rPr>
              <a:t>Africa’s GDP can increase by USD 14 Billion by increasing </a:t>
            </a:r>
            <a:r>
              <a:rPr lang="en-GB" sz="1900" b="1" dirty="0">
                <a:latin typeface="+mn-lt"/>
                <a:ea typeface="Calibri" panose="020F0502020204030204" pitchFamily="34" charset="0"/>
              </a:rPr>
              <a:t>digital access for women</a:t>
            </a:r>
            <a:endParaRPr lang="en-GB" sz="1900" b="1" dirty="0">
              <a:effectLst/>
              <a:latin typeface="+mn-lt"/>
              <a:ea typeface="Calibri" panose="020F0502020204030204" pitchFamily="34" charset="0"/>
            </a:endParaRPr>
          </a:p>
          <a:p>
            <a:pPr algn="l">
              <a:buFont typeface="Wingdings" panose="05000000000000000000" pitchFamily="2" charset="2"/>
              <a:buChar char="Ø"/>
            </a:pPr>
            <a:r>
              <a:rPr lang="en-US" sz="1900" dirty="0">
                <a:effectLst/>
                <a:latin typeface="+mn-lt"/>
                <a:ea typeface="Calibri" panose="020F0502020204030204" pitchFamily="34" charset="0"/>
              </a:rPr>
              <a:t>Women make up </a:t>
            </a:r>
            <a:r>
              <a:rPr lang="en-US" sz="1900" b="1" dirty="0">
                <a:effectLst/>
                <a:latin typeface="+mn-lt"/>
                <a:ea typeface="Calibri" panose="020F0502020204030204" pitchFamily="34" charset="0"/>
              </a:rPr>
              <a:t>approximately 70% of cross-border traders in Africa</a:t>
            </a:r>
            <a:r>
              <a:rPr lang="en-US" sz="1900" dirty="0">
                <a:effectLst/>
                <a:latin typeface="+mn-lt"/>
                <a:ea typeface="Calibri" panose="020F0502020204030204" pitchFamily="34" charset="0"/>
              </a:rPr>
              <a:t>, most in informal sector.</a:t>
            </a:r>
          </a:p>
          <a:p>
            <a:pPr algn="l">
              <a:buFont typeface="Wingdings" panose="05000000000000000000" pitchFamily="2" charset="2"/>
              <a:buChar char="Ø"/>
            </a:pPr>
            <a:r>
              <a:rPr lang="en-US" sz="1900" i="0" dirty="0">
                <a:solidFill>
                  <a:srgbClr val="000000"/>
                </a:solidFill>
                <a:effectLst/>
                <a:latin typeface="+mn-lt"/>
              </a:rPr>
              <a:t>While </a:t>
            </a:r>
            <a:r>
              <a:rPr lang="en-US" sz="1900" b="1" i="0" dirty="0">
                <a:solidFill>
                  <a:srgbClr val="000000"/>
                </a:solidFill>
                <a:effectLst/>
                <a:latin typeface="+mn-lt"/>
              </a:rPr>
              <a:t>2.5 million new engineers </a:t>
            </a:r>
            <a:r>
              <a:rPr lang="en-US" sz="1900" i="0" dirty="0">
                <a:solidFill>
                  <a:srgbClr val="000000"/>
                </a:solidFill>
                <a:effectLst/>
                <a:latin typeface="+mn-lt"/>
              </a:rPr>
              <a:t>and technicians are required in SSA alone to meet SDGs:</a:t>
            </a:r>
          </a:p>
          <a:p>
            <a:pPr lvl="1" algn="l">
              <a:buFont typeface="Calibri" panose="020F0502020204030204" pitchFamily="34" charset="0"/>
              <a:buChar char="•"/>
            </a:pPr>
            <a:r>
              <a:rPr lang="en-US" b="1" i="0" dirty="0">
                <a:solidFill>
                  <a:srgbClr val="000000"/>
                </a:solidFill>
                <a:effectLst/>
                <a:latin typeface="+mn-lt"/>
              </a:rPr>
              <a:t>Women represent only 7% to 12% </a:t>
            </a:r>
            <a:r>
              <a:rPr lang="en-US" i="0" dirty="0">
                <a:solidFill>
                  <a:srgbClr val="000000"/>
                </a:solidFill>
                <a:effectLst/>
                <a:latin typeface="+mn-lt"/>
              </a:rPr>
              <a:t>of engineering students in Africa</a:t>
            </a:r>
          </a:p>
          <a:p>
            <a:pPr algn="l">
              <a:buFont typeface="Wingdings" panose="05000000000000000000" pitchFamily="2" charset="2"/>
              <a:buChar char="Ø"/>
            </a:pPr>
            <a:r>
              <a:rPr lang="en-US" sz="1900" b="1" dirty="0">
                <a:solidFill>
                  <a:srgbClr val="000000"/>
                </a:solidFill>
                <a:latin typeface="+mn-lt"/>
              </a:rPr>
              <a:t>E.g.:</a:t>
            </a:r>
            <a:r>
              <a:rPr lang="en-US" sz="1900" dirty="0">
                <a:solidFill>
                  <a:srgbClr val="000000"/>
                </a:solidFill>
                <a:latin typeface="+mn-lt"/>
              </a:rPr>
              <a:t> </a:t>
            </a:r>
            <a:r>
              <a:rPr lang="en-US" sz="1900" b="1" i="0" dirty="0">
                <a:solidFill>
                  <a:srgbClr val="000000"/>
                </a:solidFill>
                <a:effectLst/>
                <a:latin typeface="+mn-lt"/>
              </a:rPr>
              <a:t>Only 10% of female engineering </a:t>
            </a:r>
            <a:r>
              <a:rPr lang="en-US" sz="1900" b="0" i="0" dirty="0">
                <a:solidFill>
                  <a:srgbClr val="000000"/>
                </a:solidFill>
                <a:effectLst/>
                <a:latin typeface="+mn-lt"/>
              </a:rPr>
              <a:t>students in South Africa and 8% in Kenya join the workforce after graduation</a:t>
            </a:r>
            <a:endParaRPr lang="en-US" sz="1900" dirty="0">
              <a:effectLst/>
              <a:latin typeface="+mn-lt"/>
              <a:ea typeface="Calibri" panose="020F0502020204030204" pitchFamily="34" charset="0"/>
            </a:endParaRPr>
          </a:p>
        </p:txBody>
      </p:sp>
      <p:sp>
        <p:nvSpPr>
          <p:cNvPr id="6" name="Content Placeholder 5">
            <a:extLst>
              <a:ext uri="{FF2B5EF4-FFF2-40B4-BE49-F238E27FC236}">
                <a16:creationId xmlns:a16="http://schemas.microsoft.com/office/drawing/2014/main" id="{ED5A4D19-D42E-4331-BD05-7CAFA3E2CC28}"/>
              </a:ext>
            </a:extLst>
          </p:cNvPr>
          <p:cNvSpPr>
            <a:spLocks noGrp="1"/>
          </p:cNvSpPr>
          <p:nvPr>
            <p:ph sz="half" idx="2"/>
          </p:nvPr>
        </p:nvSpPr>
        <p:spPr/>
        <p:txBody>
          <a:bodyPr>
            <a:normAutofit fontScale="92500" lnSpcReduction="10000"/>
          </a:bodyPr>
          <a:lstStyle/>
          <a:p>
            <a:pPr marL="0" indent="0">
              <a:buNone/>
            </a:pPr>
            <a:r>
              <a:rPr lang="en-US" sz="1900" u="sng" dirty="0">
                <a:latin typeface="+mn-lt"/>
              </a:rPr>
              <a:t>Changing Perceptions</a:t>
            </a:r>
          </a:p>
          <a:p>
            <a:pPr algn="l">
              <a:spcAft>
                <a:spcPts val="1200"/>
              </a:spcAft>
              <a:buFont typeface="Wingdings" panose="05000000000000000000" pitchFamily="2" charset="2"/>
              <a:buChar char="Ø"/>
            </a:pPr>
            <a:r>
              <a:rPr lang="en-US" sz="1900" dirty="0">
                <a:latin typeface="+mn-lt"/>
              </a:rPr>
              <a:t>Women and men have different needs and uses of infrastructure</a:t>
            </a:r>
          </a:p>
          <a:p>
            <a:pPr algn="l">
              <a:spcAft>
                <a:spcPts val="1200"/>
              </a:spcAft>
              <a:buFont typeface="Wingdings" panose="05000000000000000000" pitchFamily="2" charset="2"/>
              <a:buChar char="Ø"/>
            </a:pPr>
            <a:r>
              <a:rPr lang="en-US" sz="1900" dirty="0">
                <a:latin typeface="+mn-lt"/>
              </a:rPr>
              <a:t>Infrastructure is perceived as a sector for men due to the existence of heavy machinery and inputs</a:t>
            </a:r>
          </a:p>
          <a:p>
            <a:pPr algn="l">
              <a:spcAft>
                <a:spcPts val="1200"/>
              </a:spcAft>
              <a:buFont typeface="Wingdings" panose="05000000000000000000" pitchFamily="2" charset="2"/>
              <a:buChar char="Ø"/>
            </a:pPr>
            <a:r>
              <a:rPr lang="en-US" sz="1900" dirty="0">
                <a:latin typeface="+mn-lt"/>
              </a:rPr>
              <a:t>Lack of female role model in the industry</a:t>
            </a:r>
          </a:p>
          <a:p>
            <a:pPr algn="l">
              <a:spcAft>
                <a:spcPts val="1200"/>
              </a:spcAft>
              <a:buFont typeface="Wingdings" panose="05000000000000000000" pitchFamily="2" charset="2"/>
              <a:buChar char="Ø"/>
            </a:pPr>
            <a:r>
              <a:rPr lang="en-US" sz="1900" dirty="0">
                <a:latin typeface="+mn-lt"/>
              </a:rPr>
              <a:t>National Policies not encouraging  women to enter this field</a:t>
            </a:r>
          </a:p>
          <a:p>
            <a:pPr marL="0" indent="0" algn="l">
              <a:spcAft>
                <a:spcPts val="1200"/>
              </a:spcAft>
              <a:buNone/>
            </a:pPr>
            <a:r>
              <a:rPr lang="en-US" sz="1900" u="sng" dirty="0">
                <a:latin typeface="+mn-lt"/>
              </a:rPr>
              <a:t>Addressing Risks</a:t>
            </a:r>
          </a:p>
          <a:p>
            <a:pPr algn="l">
              <a:spcAft>
                <a:spcPts val="1200"/>
              </a:spcAft>
              <a:buFont typeface="Wingdings" panose="05000000000000000000" pitchFamily="2" charset="2"/>
              <a:buChar char="Ø"/>
            </a:pPr>
            <a:r>
              <a:rPr lang="en-US" sz="1900" dirty="0">
                <a:latin typeface="+mn-lt"/>
              </a:rPr>
              <a:t>Gender Based Violence and sexual exploitation of girls</a:t>
            </a:r>
          </a:p>
          <a:p>
            <a:pPr algn="l">
              <a:spcAft>
                <a:spcPts val="1200"/>
              </a:spcAft>
              <a:buFont typeface="Wingdings" panose="05000000000000000000" pitchFamily="2" charset="2"/>
              <a:buChar char="Ø"/>
            </a:pPr>
            <a:r>
              <a:rPr lang="en-US" sz="1900" dirty="0">
                <a:latin typeface="+mn-lt"/>
              </a:rPr>
              <a:t>Poor long-term sustainability of infrastructure and its Operations and Maintenance aspects</a:t>
            </a:r>
          </a:p>
          <a:p>
            <a:pPr algn="l">
              <a:spcAft>
                <a:spcPts val="1200"/>
              </a:spcAft>
              <a:buFont typeface="Wingdings" panose="05000000000000000000" pitchFamily="2" charset="2"/>
              <a:buChar char="v"/>
            </a:pPr>
            <a:endParaRPr lang="en-US" dirty="0"/>
          </a:p>
        </p:txBody>
      </p:sp>
    </p:spTree>
    <p:extLst>
      <p:ext uri="{BB962C8B-B14F-4D97-AF65-F5344CB8AC3E}">
        <p14:creationId xmlns:p14="http://schemas.microsoft.com/office/powerpoint/2010/main" val="1711558150"/>
      </p:ext>
    </p:extLst>
  </p:cSld>
  <p:clrMapOvr>
    <a:masterClrMapping/>
  </p:clrMapOvr>
</p:sld>
</file>

<file path=ppt/theme/theme1.xml><?xml version="1.0" encoding="utf-8"?>
<a:theme xmlns:a="http://schemas.openxmlformats.org/drawingml/2006/main" name="COVER &amp; TITLE LAYOU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RED LOGO  LAYOUT">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WHITE LOGO LAYOUT">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AUC WB  COMMUNICATIONS BRIEFING DEC 2016</Template>
  <TotalTime>7940</TotalTime>
  <Words>2326</Words>
  <Application>Microsoft Office PowerPoint</Application>
  <PresentationFormat>On-screen Show (4:3)</PresentationFormat>
  <Paragraphs>240</Paragraphs>
  <Slides>28</Slides>
  <Notes>1</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28</vt:i4>
      </vt:variant>
    </vt:vector>
  </HeadingPairs>
  <TitlesOfParts>
    <vt:vector size="39" baseType="lpstr">
      <vt:lpstr>Abadi MT Condensed Light</vt:lpstr>
      <vt:lpstr>Arial</vt:lpstr>
      <vt:lpstr>Baskerville Old Face</vt:lpstr>
      <vt:lpstr>Bookman Old Style</vt:lpstr>
      <vt:lpstr>Calibri</vt:lpstr>
      <vt:lpstr>Calibri Light</vt:lpstr>
      <vt:lpstr>Times New Roman</vt:lpstr>
      <vt:lpstr>Wingdings</vt:lpstr>
      <vt:lpstr>COVER &amp; TITLE LAYOUT</vt:lpstr>
      <vt:lpstr>RED LOGO  LAYOUT</vt:lpstr>
      <vt:lpstr>WHITE LOGO LAYOUT</vt:lpstr>
      <vt:lpstr>Gender Responsive Infrastructure Development  Presented By Dr Sunita Pitamber Dr Zeinab El Bakri  Savanas E Enseadas  Lisbon - Portugal</vt:lpstr>
      <vt:lpstr>Facts</vt:lpstr>
      <vt:lpstr>Gender Responsive Infrastructure Development</vt:lpstr>
      <vt:lpstr>Gender Responsive Infrastructure Development</vt:lpstr>
      <vt:lpstr>PIDA Promotes Gender Responsive Infrastructure Development</vt:lpstr>
      <vt:lpstr>PIDA Promotes Gender Responsive Infrastructure Development</vt:lpstr>
      <vt:lpstr>Women’s participation in infrastructure development</vt:lpstr>
      <vt:lpstr>Risks of Gender Blind Infrastructure development in Africa</vt:lpstr>
      <vt:lpstr>Risks of Gender Blind Infrastructure development in Africa</vt:lpstr>
      <vt:lpstr>Advantages of Gender Responsive  Infrastructure development in Africa: Some examples</vt:lpstr>
      <vt:lpstr>Gender Responsive Infrastructure Development</vt:lpstr>
      <vt:lpstr>The Goal and Objectives of GRID guidelines</vt:lpstr>
      <vt:lpstr>PowerPoint Presentation</vt:lpstr>
      <vt:lpstr>Users of the GRID Guidelines</vt:lpstr>
      <vt:lpstr>GRID Guidelines</vt:lpstr>
      <vt:lpstr>Gender Responsive Infrastructure Development Screening Criteria in the InCorrA</vt:lpstr>
      <vt:lpstr>Gender Responsive Infrastructure Development Screening Criteria in the InCorrA</vt:lpstr>
      <vt:lpstr>Gender Responsive Infrastructure Development Screening Criteria in the InCorrA</vt:lpstr>
      <vt:lpstr>GRID Guidelines</vt:lpstr>
      <vt:lpstr>GRID Guidelines</vt:lpstr>
      <vt:lpstr>Gender Responsive Infrastructure Development:</vt:lpstr>
      <vt:lpstr>Gender Responsive Infrastructure Development</vt:lpstr>
      <vt:lpstr>The PIDA Policy Engagement</vt:lpstr>
      <vt:lpstr>Gender-Responsive Infrastructure Planning &amp; Enabling Environment</vt:lpstr>
      <vt:lpstr>Gender-Responsive Financing</vt:lpstr>
      <vt:lpstr>Gender-Responsive Supply Chain and Procurement</vt:lpstr>
      <vt:lpstr>Gender-Responsive Employment in the Infrastructure Sector</vt:lpstr>
      <vt:lpstr>Thank you Merci شكرا  Obrigado</vt:lpstr>
    </vt:vector>
  </TitlesOfParts>
  <Company>African Union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FINANCING AFRICAN UNION</dc:title>
  <dc:creator>Leslie Richer</dc:creator>
  <cp:lastModifiedBy>Krishna Joy</cp:lastModifiedBy>
  <cp:revision>461</cp:revision>
  <dcterms:created xsi:type="dcterms:W3CDTF">2016-12-30T18:41:22Z</dcterms:created>
  <dcterms:modified xsi:type="dcterms:W3CDTF">2020-10-28T12:26:55Z</dcterms:modified>
</cp:coreProperties>
</file>